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9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8288000" cy="10287000"/>
  <p:notesSz cx="6858000" cy="9144000"/>
  <p:embeddedFontLst>
    <p:embeddedFont>
      <p:font typeface="Arimo" panose="020B0604020202020204" charset="0"/>
      <p:regular r:id="rId16"/>
    </p:embeddedFont>
    <p:embeddedFont>
      <p:font typeface="Arimo Bold" panose="020B0604020202020204" charset="0"/>
      <p:regular r:id="rId17"/>
    </p:embeddedFont>
    <p:embeddedFont>
      <p:font typeface="Avenir LT Std Medium" panose="020B0604020202020204" charset="0"/>
      <p:regular r:id="rId18"/>
    </p:embeddedFont>
    <p:embeddedFont>
      <p:font typeface="Canva Sans" panose="020B0604020202020204" charset="0"/>
      <p:regular r:id="rId19"/>
    </p:embeddedFont>
    <p:embeddedFont>
      <p:font typeface="Cascadia Code SemiBold" panose="020B0609020000020004" pitchFamily="49" charset="0"/>
      <p:bold r:id="rId20"/>
      <p:boldItalic r:id="rId21"/>
    </p:embeddedFont>
    <p:embeddedFont>
      <p:font typeface="Century Gothic" panose="020B0502020202020204" pitchFamily="34" charset="0"/>
      <p:regular r:id="rId22"/>
      <p:bold r:id="rId23"/>
      <p:italic r:id="rId24"/>
      <p:boldItalic r:id="rId25"/>
    </p:embeddedFont>
    <p:embeddedFont>
      <p:font typeface="Century Gothic Paneuropean" panose="020B0604020202020204" charset="0"/>
      <p:regular r:id="rId26"/>
    </p:embeddedFont>
    <p:embeddedFont>
      <p:font typeface="GE SS Two Light" panose="020B0604020202020204" charset="-78"/>
      <p:regular r:id="rId27"/>
    </p:embeddedFont>
    <p:embeddedFont>
      <p:font typeface="Poppins" panose="00000500000000000000" pitchFamily="2" charset="0"/>
      <p:regular r:id="rId28"/>
      <p:bold r:id="rId29"/>
      <p:italic r:id="rId30"/>
      <p:boldItalic r:id="rId31"/>
    </p:embeddedFont>
    <p:embeddedFont>
      <p:font typeface="Poppins Medium" panose="00000600000000000000" pitchFamily="2" charset="0"/>
      <p:regular r:id="rId32"/>
      <p:italic r:id="rId33"/>
    </p:embeddedFont>
    <p:embeddedFont>
      <p:font typeface="Poppins SemiBold" panose="00000700000000000000" pitchFamily="2" charset="0"/>
      <p:bold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A4B1"/>
    <a:srgbClr val="3E95B4"/>
    <a:srgbClr val="8EC495"/>
    <a:srgbClr val="CCFFCC"/>
    <a:srgbClr val="80B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tableStyles" Target="tableStyles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5.png"/><Relationship Id="rId5" Type="http://schemas.openxmlformats.org/officeDocument/2006/relationships/image" Target="../media/image18.svg"/><Relationship Id="rId10" Type="http://schemas.openxmlformats.org/officeDocument/2006/relationships/image" Target="../media/image4.png"/><Relationship Id="rId4" Type="http://schemas.openxmlformats.org/officeDocument/2006/relationships/image" Target="../media/image17.png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5.png"/><Relationship Id="rId5" Type="http://schemas.openxmlformats.org/officeDocument/2006/relationships/image" Target="../media/image18.svg"/><Relationship Id="rId10" Type="http://schemas.openxmlformats.org/officeDocument/2006/relationships/image" Target="../media/image4.png"/><Relationship Id="rId4" Type="http://schemas.openxmlformats.org/officeDocument/2006/relationships/image" Target="../media/image17.png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1.png"/><Relationship Id="rId7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5.png"/><Relationship Id="rId5" Type="http://schemas.openxmlformats.org/officeDocument/2006/relationships/image" Target="../media/image16.svg"/><Relationship Id="rId10" Type="http://schemas.openxmlformats.org/officeDocument/2006/relationships/image" Target="../media/image4.png"/><Relationship Id="rId4" Type="http://schemas.openxmlformats.org/officeDocument/2006/relationships/image" Target="../media/image15.pn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3B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7913382" y="-1079727"/>
            <a:ext cx="12446453" cy="1244645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EC492">
                    <a:alpha val="100000"/>
                  </a:srgbClr>
                </a:gs>
                <a:gs pos="100000">
                  <a:srgbClr val="2C8BB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72092" tIns="72092" rIns="72092" bIns="72092" rtlCol="0" anchor="ctr"/>
            <a:lstStyle/>
            <a:p>
              <a:pPr algn="ctr">
                <a:lnSpc>
                  <a:spcPts val="188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635199" y="0"/>
            <a:ext cx="6985436" cy="7108554"/>
            <a:chOff x="0" y="0"/>
            <a:chExt cx="1839786" cy="18722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39786" cy="1872212"/>
            </a:xfrm>
            <a:custGeom>
              <a:avLst/>
              <a:gdLst/>
              <a:ahLst/>
              <a:cxnLst/>
              <a:rect l="l" t="t" r="r" b="b"/>
              <a:pathLst>
                <a:path w="1839786" h="1872212">
                  <a:moveTo>
                    <a:pt x="0" y="0"/>
                  </a:moveTo>
                  <a:lnTo>
                    <a:pt x="1839786" y="0"/>
                  </a:lnTo>
                  <a:lnTo>
                    <a:pt x="1839786" y="1872212"/>
                  </a:lnTo>
                  <a:lnTo>
                    <a:pt x="0" y="1872212"/>
                  </a:lnTo>
                  <a:close/>
                </a:path>
              </a:pathLst>
            </a:custGeom>
            <a:solidFill>
              <a:srgbClr val="CCE3E7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839786" cy="1900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4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970803" y="311215"/>
            <a:ext cx="1605527" cy="1473071"/>
          </a:xfrm>
          <a:custGeom>
            <a:avLst/>
            <a:gdLst/>
            <a:ahLst/>
            <a:cxnLst/>
            <a:rect l="l" t="t" r="r" b="b"/>
            <a:pathLst>
              <a:path w="1605527" h="1473071">
                <a:moveTo>
                  <a:pt x="0" y="0"/>
                </a:moveTo>
                <a:lnTo>
                  <a:pt x="1605527" y="0"/>
                </a:lnTo>
                <a:lnTo>
                  <a:pt x="1605527" y="1473070"/>
                </a:lnTo>
                <a:lnTo>
                  <a:pt x="0" y="14730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16522765" y="292165"/>
            <a:ext cx="1473071" cy="1473071"/>
          </a:xfrm>
          <a:custGeom>
            <a:avLst/>
            <a:gdLst/>
            <a:ahLst/>
            <a:cxnLst/>
            <a:rect l="l" t="t" r="r" b="b"/>
            <a:pathLst>
              <a:path w="1473071" h="1473071">
                <a:moveTo>
                  <a:pt x="0" y="0"/>
                </a:moveTo>
                <a:lnTo>
                  <a:pt x="1473070" y="0"/>
                </a:lnTo>
                <a:lnTo>
                  <a:pt x="1473070" y="1473070"/>
                </a:lnTo>
                <a:lnTo>
                  <a:pt x="0" y="14730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15773566" y="8834430"/>
            <a:ext cx="2141289" cy="2054762"/>
          </a:xfrm>
          <a:custGeom>
            <a:avLst/>
            <a:gdLst/>
            <a:ahLst/>
            <a:cxnLst/>
            <a:rect l="l" t="t" r="r" b="b"/>
            <a:pathLst>
              <a:path w="2141289" h="2054762">
                <a:moveTo>
                  <a:pt x="0" y="0"/>
                </a:moveTo>
                <a:lnTo>
                  <a:pt x="2141289" y="0"/>
                </a:lnTo>
                <a:lnTo>
                  <a:pt x="2141289" y="2054762"/>
                </a:lnTo>
                <a:lnTo>
                  <a:pt x="0" y="2054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3218" t="-328037" r="-1181034" b="-121250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grpSp>
        <p:nvGrpSpPr>
          <p:cNvPr id="11" name="Group 11"/>
          <p:cNvGrpSpPr/>
          <p:nvPr/>
        </p:nvGrpSpPr>
        <p:grpSpPr>
          <a:xfrm>
            <a:off x="8435374" y="7331621"/>
            <a:ext cx="6071332" cy="1166647"/>
            <a:chOff x="0" y="0"/>
            <a:chExt cx="8095109" cy="155553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38125"/>
              <a:ext cx="8095109" cy="15154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13"/>
                </a:lnSpc>
                <a:spcBef>
                  <a:spcPct val="0"/>
                </a:spcBef>
              </a:pPr>
              <a:r>
                <a:rPr lang="en-US" sz="6223" b="1">
                  <a:solidFill>
                    <a:srgbClr val="FAFAFA"/>
                  </a:solidFill>
                  <a:latin typeface="Avenir LT Std Medium"/>
                  <a:ea typeface="Avenir LT Std Medium"/>
                  <a:cs typeface="Avenir LT Std Medium"/>
                  <a:sym typeface="Avenir LT Std Medium"/>
                </a:rPr>
                <a:t>COMPETITIONS</a:t>
              </a:r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946346" y="181906"/>
              <a:ext cx="653424" cy="653424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EC492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43370" tIns="43370" rIns="43370" bIns="43370" rtlCol="0" anchor="ctr"/>
              <a:lstStyle/>
              <a:p>
                <a:pPr algn="ctr">
                  <a:lnSpc>
                    <a:spcPts val="3148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963814" y="900065"/>
              <a:ext cx="5131296" cy="6554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rtl="1">
                <a:lnSpc>
                  <a:spcPts val="3831"/>
                </a:lnSpc>
                <a:spcBef>
                  <a:spcPct val="0"/>
                </a:spcBef>
              </a:pPr>
              <a:r>
                <a:rPr lang="ar-EG" sz="2737" spc="-2">
                  <a:solidFill>
                    <a:srgbClr val="FFFFFF"/>
                  </a:solidFill>
                  <a:latin typeface="GE SS Two Light"/>
                  <a:ea typeface="GE SS Two Light"/>
                  <a:cs typeface="GE SS Two Light"/>
                  <a:sym typeface="GE SS Two Light"/>
                  <a:rtl/>
                </a:rPr>
                <a:t>مسابقات اليوم الهندسي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4982196" y="2303789"/>
            <a:ext cx="2871304" cy="2871304"/>
          </a:xfrm>
          <a:custGeom>
            <a:avLst/>
            <a:gdLst/>
            <a:ahLst/>
            <a:cxnLst/>
            <a:rect l="l" t="t" r="r" b="b"/>
            <a:pathLst>
              <a:path w="2871304" h="2871304">
                <a:moveTo>
                  <a:pt x="0" y="0"/>
                </a:moveTo>
                <a:lnTo>
                  <a:pt x="2871304" y="0"/>
                </a:lnTo>
                <a:lnTo>
                  <a:pt x="2871304" y="2871304"/>
                </a:lnTo>
                <a:lnTo>
                  <a:pt x="0" y="28713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biLevel thresh="25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TextBox 18"/>
          <p:cNvSpPr txBox="1"/>
          <p:nvPr/>
        </p:nvSpPr>
        <p:spPr>
          <a:xfrm>
            <a:off x="6590471" y="5694596"/>
            <a:ext cx="9028318" cy="1197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989"/>
              </a:lnSpc>
              <a:spcBef>
                <a:spcPct val="0"/>
              </a:spcBef>
            </a:pPr>
            <a:r>
              <a:rPr lang="ar-EG" sz="6420" spc="-6">
                <a:solidFill>
                  <a:srgbClr val="143B50"/>
                </a:solidFill>
                <a:latin typeface="GE SS Two Light"/>
                <a:ea typeface="GE SS Two Light"/>
                <a:cs typeface="GE SS Two Light"/>
                <a:sym typeface="GE SS Two Light"/>
                <a:rtl/>
              </a:rPr>
              <a:t>اسم مشروع الفريق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879105" y="8568222"/>
            <a:ext cx="3436840" cy="434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3249"/>
              </a:lnSpc>
              <a:spcBef>
                <a:spcPct val="0"/>
              </a:spcBef>
            </a:pPr>
            <a:r>
              <a:rPr lang="ar-EG" sz="2321" spc="-2">
                <a:solidFill>
                  <a:srgbClr val="FAFAFA"/>
                </a:solidFill>
                <a:latin typeface="GE SS Two Light"/>
                <a:ea typeface="GE SS Two Light"/>
                <a:cs typeface="GE SS Two Light"/>
                <a:sym typeface="GE SS Two Light"/>
                <a:rtl/>
              </a:rPr>
              <a:t>مسابقة الذكاء الاصطناعي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382356" y="2171700"/>
            <a:ext cx="2280817" cy="853406"/>
          </a:xfrm>
          <a:custGeom>
            <a:avLst/>
            <a:gdLst/>
            <a:ahLst/>
            <a:cxnLst/>
            <a:rect l="l" t="t" r="r" b="b"/>
            <a:pathLst>
              <a:path w="2280817" h="853406">
                <a:moveTo>
                  <a:pt x="0" y="0"/>
                </a:moveTo>
                <a:lnTo>
                  <a:pt x="2280816" y="0"/>
                </a:lnTo>
                <a:lnTo>
                  <a:pt x="2280816" y="853406"/>
                </a:lnTo>
                <a:lnTo>
                  <a:pt x="0" y="8534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biLevel thresh="25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22" name="Picture 21" descr="A logo on a blue background&#10;&#10;AI-generated content may be incorrect.">
            <a:extLst>
              <a:ext uri="{FF2B5EF4-FFF2-40B4-BE49-F238E27FC236}">
                <a16:creationId xmlns:a16="http://schemas.microsoft.com/office/drawing/2014/main" id="{F938D231-877D-489B-C93D-85BFF1DDC8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1400" y="3025106"/>
            <a:ext cx="5314950" cy="5048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31828" y="0"/>
            <a:ext cx="9256172" cy="10839642"/>
            <a:chOff x="0" y="0"/>
            <a:chExt cx="2437840" cy="2854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840" cy="2854885"/>
            </a:xfrm>
            <a:custGeom>
              <a:avLst/>
              <a:gdLst/>
              <a:ahLst/>
              <a:cxnLst/>
              <a:rect l="l" t="t" r="r" b="b"/>
              <a:pathLst>
                <a:path w="2437840" h="2854885">
                  <a:moveTo>
                    <a:pt x="0" y="0"/>
                  </a:moveTo>
                  <a:lnTo>
                    <a:pt x="2437840" y="0"/>
                  </a:lnTo>
                  <a:lnTo>
                    <a:pt x="2437840" y="2854885"/>
                  </a:lnTo>
                  <a:lnTo>
                    <a:pt x="0" y="2854885"/>
                  </a:lnTo>
                  <a:close/>
                </a:path>
              </a:pathLst>
            </a:custGeom>
            <a:gradFill rotWithShape="1">
              <a:gsLst>
                <a:gs pos="0">
                  <a:srgbClr val="143B50">
                    <a:alpha val="100000"/>
                  </a:srgbClr>
                </a:gs>
                <a:gs pos="100000">
                  <a:srgbClr val="32708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437840" cy="28834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7125279" y="-4072536"/>
            <a:ext cx="19810713" cy="18432072"/>
            <a:chOff x="0" y="0"/>
            <a:chExt cx="812800" cy="7562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756237"/>
            </a:xfrm>
            <a:custGeom>
              <a:avLst/>
              <a:gdLst/>
              <a:ahLst/>
              <a:cxnLst/>
              <a:rect l="l" t="t" r="r" b="b"/>
              <a:pathLst>
                <a:path w="812800" h="756237">
                  <a:moveTo>
                    <a:pt x="406400" y="0"/>
                  </a:moveTo>
                  <a:cubicBezTo>
                    <a:pt x="181951" y="0"/>
                    <a:pt x="0" y="169289"/>
                    <a:pt x="0" y="378118"/>
                  </a:cubicBezTo>
                  <a:cubicBezTo>
                    <a:pt x="0" y="586947"/>
                    <a:pt x="181951" y="756237"/>
                    <a:pt x="406400" y="756237"/>
                  </a:cubicBezTo>
                  <a:cubicBezTo>
                    <a:pt x="630849" y="756237"/>
                    <a:pt x="812800" y="586947"/>
                    <a:pt x="812800" y="378118"/>
                  </a:cubicBezTo>
                  <a:cubicBezTo>
                    <a:pt x="812800" y="1692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2322"/>
              <a:ext cx="660400" cy="643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4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3200482"/>
            <a:ext cx="2610058" cy="1267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82"/>
              </a:lnSpc>
              <a:spcBef>
                <a:spcPct val="0"/>
              </a:spcBef>
            </a:pPr>
            <a:r>
              <a:rPr lang="en-US" sz="7487" spc="-7">
                <a:solidFill>
                  <a:srgbClr val="143B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Title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44351" y="4558447"/>
            <a:ext cx="8507985" cy="861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22"/>
              </a:lnSpc>
              <a:spcBef>
                <a:spcPct val="0"/>
              </a:spcBef>
            </a:pPr>
            <a:r>
              <a:rPr lang="en-US" sz="5087" spc="-5">
                <a:solidFill>
                  <a:srgbClr val="143B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Write the text here</a:t>
            </a:r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11290109" y="4317809"/>
            <a:ext cx="8271864" cy="3666518"/>
            <a:chOff x="0" y="0"/>
            <a:chExt cx="11029153" cy="4888690"/>
          </a:xfrm>
        </p:grpSpPr>
        <p:sp>
          <p:nvSpPr>
            <p:cNvPr id="11" name="Freeform 11"/>
            <p:cNvSpPr/>
            <p:nvPr/>
          </p:nvSpPr>
          <p:spPr>
            <a:xfrm>
              <a:off x="7524899" y="692218"/>
              <a:ext cx="3504254" cy="3504254"/>
            </a:xfrm>
            <a:custGeom>
              <a:avLst/>
              <a:gdLst/>
              <a:ahLst/>
              <a:cxnLst/>
              <a:rect l="l" t="t" r="r" b="b"/>
              <a:pathLst>
                <a:path w="3504254" h="3504254">
                  <a:moveTo>
                    <a:pt x="0" y="0"/>
                  </a:moveTo>
                  <a:lnTo>
                    <a:pt x="3504254" y="0"/>
                  </a:lnTo>
                  <a:lnTo>
                    <a:pt x="3504254" y="3504254"/>
                  </a:lnTo>
                  <a:lnTo>
                    <a:pt x="0" y="3504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Freeform 12"/>
            <p:cNvSpPr/>
            <p:nvPr/>
          </p:nvSpPr>
          <p:spPr>
            <a:xfrm rot="-4453699">
              <a:off x="5119427" y="692218"/>
              <a:ext cx="3504254" cy="3504254"/>
            </a:xfrm>
            <a:custGeom>
              <a:avLst/>
              <a:gdLst/>
              <a:ahLst/>
              <a:cxnLst/>
              <a:rect l="l" t="t" r="r" b="b"/>
              <a:pathLst>
                <a:path w="3504254" h="3504254">
                  <a:moveTo>
                    <a:pt x="0" y="0"/>
                  </a:moveTo>
                  <a:lnTo>
                    <a:pt x="3504253" y="0"/>
                  </a:lnTo>
                  <a:lnTo>
                    <a:pt x="3504253" y="3504254"/>
                  </a:lnTo>
                  <a:lnTo>
                    <a:pt x="0" y="3504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Freeform 13"/>
            <p:cNvSpPr/>
            <p:nvPr/>
          </p:nvSpPr>
          <p:spPr>
            <a:xfrm rot="-7533761">
              <a:off x="2806023" y="692218"/>
              <a:ext cx="3504254" cy="3504254"/>
            </a:xfrm>
            <a:custGeom>
              <a:avLst/>
              <a:gdLst/>
              <a:ahLst/>
              <a:cxnLst/>
              <a:rect l="l" t="t" r="r" b="b"/>
              <a:pathLst>
                <a:path w="3504254" h="3504254">
                  <a:moveTo>
                    <a:pt x="0" y="0"/>
                  </a:moveTo>
                  <a:lnTo>
                    <a:pt x="3504254" y="0"/>
                  </a:lnTo>
                  <a:lnTo>
                    <a:pt x="3504254" y="3504254"/>
                  </a:lnTo>
                  <a:lnTo>
                    <a:pt x="0" y="3504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Freeform 14"/>
            <p:cNvSpPr/>
            <p:nvPr/>
          </p:nvSpPr>
          <p:spPr>
            <a:xfrm rot="2065628">
              <a:off x="683686" y="692218"/>
              <a:ext cx="3504254" cy="3504254"/>
            </a:xfrm>
            <a:custGeom>
              <a:avLst/>
              <a:gdLst/>
              <a:ahLst/>
              <a:cxnLst/>
              <a:rect l="l" t="t" r="r" b="b"/>
              <a:pathLst>
                <a:path w="3504254" h="3504254">
                  <a:moveTo>
                    <a:pt x="0" y="0"/>
                  </a:moveTo>
                  <a:lnTo>
                    <a:pt x="3504254" y="0"/>
                  </a:lnTo>
                  <a:lnTo>
                    <a:pt x="3504254" y="3504254"/>
                  </a:lnTo>
                  <a:lnTo>
                    <a:pt x="0" y="3504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" name="Freeform 15"/>
          <p:cNvSpPr/>
          <p:nvPr/>
        </p:nvSpPr>
        <p:spPr>
          <a:xfrm>
            <a:off x="14970803" y="311215"/>
            <a:ext cx="1605527" cy="1473071"/>
          </a:xfrm>
          <a:custGeom>
            <a:avLst/>
            <a:gdLst/>
            <a:ahLst/>
            <a:cxnLst/>
            <a:rect l="l" t="t" r="r" b="b"/>
            <a:pathLst>
              <a:path w="1605527" h="1473071">
                <a:moveTo>
                  <a:pt x="0" y="0"/>
                </a:moveTo>
                <a:lnTo>
                  <a:pt x="1605527" y="0"/>
                </a:lnTo>
                <a:lnTo>
                  <a:pt x="1605527" y="1473070"/>
                </a:lnTo>
                <a:lnTo>
                  <a:pt x="0" y="14730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>
            <a:off x="16522765" y="292165"/>
            <a:ext cx="1473071" cy="1473071"/>
          </a:xfrm>
          <a:custGeom>
            <a:avLst/>
            <a:gdLst/>
            <a:ahLst/>
            <a:cxnLst/>
            <a:rect l="l" t="t" r="r" b="b"/>
            <a:pathLst>
              <a:path w="1473071" h="1473071">
                <a:moveTo>
                  <a:pt x="0" y="0"/>
                </a:moveTo>
                <a:lnTo>
                  <a:pt x="1473070" y="0"/>
                </a:lnTo>
                <a:lnTo>
                  <a:pt x="1473070" y="1473070"/>
                </a:lnTo>
                <a:lnTo>
                  <a:pt x="0" y="14730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7" name="Freeform 17"/>
          <p:cNvSpPr/>
          <p:nvPr/>
        </p:nvSpPr>
        <p:spPr>
          <a:xfrm>
            <a:off x="12891902" y="-98434"/>
            <a:ext cx="2254267" cy="2254267"/>
          </a:xfrm>
          <a:custGeom>
            <a:avLst/>
            <a:gdLst/>
            <a:ahLst/>
            <a:cxnLst/>
            <a:rect l="l" t="t" r="r" b="b"/>
            <a:pathLst>
              <a:path w="2254267" h="2254267">
                <a:moveTo>
                  <a:pt x="0" y="0"/>
                </a:moveTo>
                <a:lnTo>
                  <a:pt x="2254267" y="0"/>
                </a:lnTo>
                <a:lnTo>
                  <a:pt x="2254267" y="2254268"/>
                </a:lnTo>
                <a:lnTo>
                  <a:pt x="0" y="22542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Freeform 18"/>
          <p:cNvSpPr/>
          <p:nvPr/>
        </p:nvSpPr>
        <p:spPr>
          <a:xfrm>
            <a:off x="10611085" y="601997"/>
            <a:ext cx="2280817" cy="853406"/>
          </a:xfrm>
          <a:custGeom>
            <a:avLst/>
            <a:gdLst/>
            <a:ahLst/>
            <a:cxnLst/>
            <a:rect l="l" t="t" r="r" b="b"/>
            <a:pathLst>
              <a:path w="2280817" h="853406">
                <a:moveTo>
                  <a:pt x="0" y="0"/>
                </a:moveTo>
                <a:lnTo>
                  <a:pt x="2280817" y="0"/>
                </a:lnTo>
                <a:lnTo>
                  <a:pt x="2280817" y="853406"/>
                </a:lnTo>
                <a:lnTo>
                  <a:pt x="0" y="8534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3B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501450" y="-2165395"/>
            <a:ext cx="16280417" cy="1628041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86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3200482"/>
            <a:ext cx="2610058" cy="1267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82"/>
              </a:lnSpc>
              <a:spcBef>
                <a:spcPct val="0"/>
              </a:spcBef>
            </a:pPr>
            <a:r>
              <a:rPr lang="en-US" sz="7487" spc="-7">
                <a:solidFill>
                  <a:srgbClr val="143B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Title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44351" y="4558447"/>
            <a:ext cx="8507985" cy="861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22"/>
              </a:lnSpc>
              <a:spcBef>
                <a:spcPct val="0"/>
              </a:spcBef>
            </a:pPr>
            <a:r>
              <a:rPr lang="en-US" sz="5087" spc="-5">
                <a:solidFill>
                  <a:srgbClr val="143B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Write the text here</a:t>
            </a:r>
          </a:p>
        </p:txBody>
      </p:sp>
      <p:sp>
        <p:nvSpPr>
          <p:cNvPr id="7" name="Freeform 7"/>
          <p:cNvSpPr/>
          <p:nvPr/>
        </p:nvSpPr>
        <p:spPr>
          <a:xfrm rot="-5400000">
            <a:off x="14111946" y="2015136"/>
            <a:ext cx="2628190" cy="2628190"/>
          </a:xfrm>
          <a:custGeom>
            <a:avLst/>
            <a:gdLst/>
            <a:ahLst/>
            <a:cxnLst/>
            <a:rect l="l" t="t" r="r" b="b"/>
            <a:pathLst>
              <a:path w="2628190" h="2628190">
                <a:moveTo>
                  <a:pt x="0" y="0"/>
                </a:moveTo>
                <a:lnTo>
                  <a:pt x="2628190" y="0"/>
                </a:lnTo>
                <a:lnTo>
                  <a:pt x="2628190" y="2628190"/>
                </a:lnTo>
                <a:lnTo>
                  <a:pt x="0" y="2628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 rot="-9853699">
            <a:off x="14111946" y="3819240"/>
            <a:ext cx="2628190" cy="2628190"/>
          </a:xfrm>
          <a:custGeom>
            <a:avLst/>
            <a:gdLst/>
            <a:ahLst/>
            <a:cxnLst/>
            <a:rect l="l" t="t" r="r" b="b"/>
            <a:pathLst>
              <a:path w="2628190" h="2628190">
                <a:moveTo>
                  <a:pt x="0" y="0"/>
                </a:moveTo>
                <a:lnTo>
                  <a:pt x="2628190" y="0"/>
                </a:lnTo>
                <a:lnTo>
                  <a:pt x="2628190" y="2628190"/>
                </a:lnTo>
                <a:lnTo>
                  <a:pt x="0" y="2628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 rot="8666238">
            <a:off x="14111946" y="5554292"/>
            <a:ext cx="2628190" cy="2628190"/>
          </a:xfrm>
          <a:custGeom>
            <a:avLst/>
            <a:gdLst/>
            <a:ahLst/>
            <a:cxnLst/>
            <a:rect l="l" t="t" r="r" b="b"/>
            <a:pathLst>
              <a:path w="2628190" h="2628190">
                <a:moveTo>
                  <a:pt x="0" y="0"/>
                </a:moveTo>
                <a:lnTo>
                  <a:pt x="2628190" y="0"/>
                </a:lnTo>
                <a:lnTo>
                  <a:pt x="2628190" y="2628190"/>
                </a:lnTo>
                <a:lnTo>
                  <a:pt x="0" y="26281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 rot="-3334371">
            <a:off x="14111946" y="7146045"/>
            <a:ext cx="2628190" cy="2628190"/>
          </a:xfrm>
          <a:custGeom>
            <a:avLst/>
            <a:gdLst/>
            <a:ahLst/>
            <a:cxnLst/>
            <a:rect l="l" t="t" r="r" b="b"/>
            <a:pathLst>
              <a:path w="2628190" h="2628190">
                <a:moveTo>
                  <a:pt x="0" y="0"/>
                </a:moveTo>
                <a:lnTo>
                  <a:pt x="2628190" y="0"/>
                </a:lnTo>
                <a:lnTo>
                  <a:pt x="2628190" y="2628190"/>
                </a:lnTo>
                <a:lnTo>
                  <a:pt x="0" y="2628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14970803" y="311215"/>
            <a:ext cx="1605527" cy="1473071"/>
          </a:xfrm>
          <a:custGeom>
            <a:avLst/>
            <a:gdLst/>
            <a:ahLst/>
            <a:cxnLst/>
            <a:rect l="l" t="t" r="r" b="b"/>
            <a:pathLst>
              <a:path w="1605527" h="1473071">
                <a:moveTo>
                  <a:pt x="0" y="0"/>
                </a:moveTo>
                <a:lnTo>
                  <a:pt x="1605527" y="0"/>
                </a:lnTo>
                <a:lnTo>
                  <a:pt x="1605527" y="1473070"/>
                </a:lnTo>
                <a:lnTo>
                  <a:pt x="0" y="14730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16522765" y="292165"/>
            <a:ext cx="1473071" cy="1473071"/>
          </a:xfrm>
          <a:custGeom>
            <a:avLst/>
            <a:gdLst/>
            <a:ahLst/>
            <a:cxnLst/>
            <a:rect l="l" t="t" r="r" b="b"/>
            <a:pathLst>
              <a:path w="1473071" h="1473071">
                <a:moveTo>
                  <a:pt x="0" y="0"/>
                </a:moveTo>
                <a:lnTo>
                  <a:pt x="1473070" y="0"/>
                </a:lnTo>
                <a:lnTo>
                  <a:pt x="1473070" y="1473070"/>
                </a:lnTo>
                <a:lnTo>
                  <a:pt x="0" y="14730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12891902" y="-98434"/>
            <a:ext cx="2254267" cy="2254267"/>
          </a:xfrm>
          <a:custGeom>
            <a:avLst/>
            <a:gdLst/>
            <a:ahLst/>
            <a:cxnLst/>
            <a:rect l="l" t="t" r="r" b="b"/>
            <a:pathLst>
              <a:path w="2254267" h="2254267">
                <a:moveTo>
                  <a:pt x="0" y="0"/>
                </a:moveTo>
                <a:lnTo>
                  <a:pt x="2254267" y="0"/>
                </a:lnTo>
                <a:lnTo>
                  <a:pt x="2254267" y="2254268"/>
                </a:lnTo>
                <a:lnTo>
                  <a:pt x="0" y="22542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>
            <a:off x="10611085" y="601997"/>
            <a:ext cx="2280817" cy="853406"/>
          </a:xfrm>
          <a:custGeom>
            <a:avLst/>
            <a:gdLst/>
            <a:ahLst/>
            <a:cxnLst/>
            <a:rect l="l" t="t" r="r" b="b"/>
            <a:pathLst>
              <a:path w="2280817" h="853406">
                <a:moveTo>
                  <a:pt x="0" y="0"/>
                </a:moveTo>
                <a:lnTo>
                  <a:pt x="2280817" y="0"/>
                </a:lnTo>
                <a:lnTo>
                  <a:pt x="2280817" y="853406"/>
                </a:lnTo>
                <a:lnTo>
                  <a:pt x="0" y="8534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3B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4122" y="357113"/>
            <a:ext cx="1650418" cy="1514258"/>
          </a:xfrm>
          <a:custGeom>
            <a:avLst/>
            <a:gdLst/>
            <a:ahLst/>
            <a:cxnLst/>
            <a:rect l="l" t="t" r="r" b="b"/>
            <a:pathLst>
              <a:path w="1650418" h="1514258">
                <a:moveTo>
                  <a:pt x="0" y="0"/>
                </a:moveTo>
                <a:lnTo>
                  <a:pt x="1650417" y="0"/>
                </a:lnTo>
                <a:lnTo>
                  <a:pt x="1650417" y="1514258"/>
                </a:lnTo>
                <a:lnTo>
                  <a:pt x="0" y="15142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 rot="-10735967">
            <a:off x="2023800" y="6699109"/>
            <a:ext cx="14128068" cy="14948940"/>
            <a:chOff x="0" y="0"/>
            <a:chExt cx="12962831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962830" cy="13716000"/>
            </a:xfrm>
            <a:custGeom>
              <a:avLst/>
              <a:gdLst/>
              <a:ahLst/>
              <a:cxnLst/>
              <a:rect l="l" t="t" r="r" b="b"/>
              <a:pathLst>
                <a:path w="12962830" h="13716000">
                  <a:moveTo>
                    <a:pt x="6481415" y="0"/>
                  </a:moveTo>
                  <a:cubicBezTo>
                    <a:pt x="2901828" y="0"/>
                    <a:pt x="0" y="3070431"/>
                    <a:pt x="0" y="6858000"/>
                  </a:cubicBezTo>
                  <a:cubicBezTo>
                    <a:pt x="0" y="10645569"/>
                    <a:pt x="2901828" y="13716000"/>
                    <a:pt x="6481415" y="13716000"/>
                  </a:cubicBezTo>
                  <a:cubicBezTo>
                    <a:pt x="10061002" y="13716000"/>
                    <a:pt x="12962830" y="10645569"/>
                    <a:pt x="12962830" y="6858000"/>
                  </a:cubicBezTo>
                  <a:cubicBezTo>
                    <a:pt x="12962830" y="3070431"/>
                    <a:pt x="10061002" y="0"/>
                    <a:pt x="6481415" y="0"/>
                  </a:cubicBezTo>
                  <a:close/>
                </a:path>
              </a:pathLst>
            </a:custGeom>
            <a:blipFill>
              <a:blip r:embed="rId3">
                <a:alphaModFix amt="9999"/>
              </a:blip>
              <a:stretch>
                <a:fillRect l="-1066" r="-304473" b="-283271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542793" y="7397510"/>
            <a:ext cx="9202414" cy="920241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EC492">
                    <a:alpha val="100000"/>
                  </a:srgbClr>
                </a:gs>
                <a:gs pos="100000">
                  <a:srgbClr val="2C8BB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86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44122" y="2956723"/>
            <a:ext cx="4536757" cy="1013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03"/>
              </a:lnSpc>
              <a:spcBef>
                <a:spcPct val="0"/>
              </a:spcBef>
            </a:pPr>
            <a:r>
              <a:rPr lang="en-US" sz="5859">
                <a:solidFill>
                  <a:srgbClr val="FFFFFF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HJHJHJ;K’;K’[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47626" y="-7455967"/>
            <a:ext cx="16280417" cy="1628041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86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725648" y="3259095"/>
            <a:ext cx="6836705" cy="914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6807"/>
              </a:lnSpc>
              <a:spcBef>
                <a:spcPct val="0"/>
              </a:spcBef>
            </a:pPr>
            <a:r>
              <a:rPr lang="ar-EG" sz="4862" spc="-4">
                <a:solidFill>
                  <a:srgbClr val="143B50"/>
                </a:solidFill>
                <a:latin typeface="GE SS Two Light"/>
                <a:ea typeface="GE SS Two Light"/>
                <a:cs typeface="GE SS Two Light"/>
                <a:sym typeface="GE SS Two Light"/>
                <a:rtl/>
              </a:rPr>
              <a:t>اكتب النص هنا</a:t>
            </a:r>
          </a:p>
        </p:txBody>
      </p:sp>
      <p:sp>
        <p:nvSpPr>
          <p:cNvPr id="13" name="Freeform 13"/>
          <p:cNvSpPr/>
          <p:nvPr/>
        </p:nvSpPr>
        <p:spPr>
          <a:xfrm rot="5535694">
            <a:off x="-448065" y="7664183"/>
            <a:ext cx="4143362" cy="4143362"/>
          </a:xfrm>
          <a:custGeom>
            <a:avLst/>
            <a:gdLst/>
            <a:ahLst/>
            <a:cxnLst/>
            <a:rect l="l" t="t" r="r" b="b"/>
            <a:pathLst>
              <a:path w="4143362" h="4143362">
                <a:moveTo>
                  <a:pt x="0" y="0"/>
                </a:moveTo>
                <a:lnTo>
                  <a:pt x="4143362" y="0"/>
                </a:lnTo>
                <a:lnTo>
                  <a:pt x="4143362" y="4143362"/>
                </a:lnTo>
                <a:lnTo>
                  <a:pt x="0" y="41433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 rot="-2156155">
            <a:off x="14739675" y="7674468"/>
            <a:ext cx="4122791" cy="4122791"/>
          </a:xfrm>
          <a:custGeom>
            <a:avLst/>
            <a:gdLst/>
            <a:ahLst/>
            <a:cxnLst/>
            <a:rect l="l" t="t" r="r" b="b"/>
            <a:pathLst>
              <a:path w="4122791" h="4122791">
                <a:moveTo>
                  <a:pt x="0" y="0"/>
                </a:moveTo>
                <a:lnTo>
                  <a:pt x="4122791" y="0"/>
                </a:lnTo>
                <a:lnTo>
                  <a:pt x="4122791" y="4122791"/>
                </a:lnTo>
                <a:lnTo>
                  <a:pt x="0" y="41227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>
            <a:off x="14583542" y="349364"/>
            <a:ext cx="1480842" cy="1358673"/>
          </a:xfrm>
          <a:custGeom>
            <a:avLst/>
            <a:gdLst/>
            <a:ahLst/>
            <a:cxnLst/>
            <a:rect l="l" t="t" r="r" b="b"/>
            <a:pathLst>
              <a:path w="1480842" h="1358673">
                <a:moveTo>
                  <a:pt x="0" y="0"/>
                </a:moveTo>
                <a:lnTo>
                  <a:pt x="1480842" y="0"/>
                </a:lnTo>
                <a:lnTo>
                  <a:pt x="1480842" y="1358672"/>
                </a:lnTo>
                <a:lnTo>
                  <a:pt x="0" y="13586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>
            <a:off x="15900627" y="349364"/>
            <a:ext cx="1358673" cy="1358673"/>
          </a:xfrm>
          <a:custGeom>
            <a:avLst/>
            <a:gdLst/>
            <a:ahLst/>
            <a:cxnLst/>
            <a:rect l="l" t="t" r="r" b="b"/>
            <a:pathLst>
              <a:path w="1358673" h="1358673">
                <a:moveTo>
                  <a:pt x="0" y="0"/>
                </a:moveTo>
                <a:lnTo>
                  <a:pt x="1358673" y="0"/>
                </a:lnTo>
                <a:lnTo>
                  <a:pt x="1358673" y="1358672"/>
                </a:lnTo>
                <a:lnTo>
                  <a:pt x="0" y="13586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7" name="Freeform 17"/>
          <p:cNvSpPr/>
          <p:nvPr/>
        </p:nvSpPr>
        <p:spPr>
          <a:xfrm>
            <a:off x="12618073" y="-98434"/>
            <a:ext cx="2254267" cy="2254267"/>
          </a:xfrm>
          <a:custGeom>
            <a:avLst/>
            <a:gdLst/>
            <a:ahLst/>
            <a:cxnLst/>
            <a:rect l="l" t="t" r="r" b="b"/>
            <a:pathLst>
              <a:path w="2254267" h="2254267">
                <a:moveTo>
                  <a:pt x="0" y="0"/>
                </a:moveTo>
                <a:lnTo>
                  <a:pt x="2254268" y="0"/>
                </a:lnTo>
                <a:lnTo>
                  <a:pt x="2254268" y="2254268"/>
                </a:lnTo>
                <a:lnTo>
                  <a:pt x="0" y="22542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Freeform 18"/>
          <p:cNvSpPr/>
          <p:nvPr/>
        </p:nvSpPr>
        <p:spPr>
          <a:xfrm>
            <a:off x="10337257" y="601997"/>
            <a:ext cx="2280817" cy="853406"/>
          </a:xfrm>
          <a:custGeom>
            <a:avLst/>
            <a:gdLst/>
            <a:ahLst/>
            <a:cxnLst/>
            <a:rect l="l" t="t" r="r" b="b"/>
            <a:pathLst>
              <a:path w="2280817" h="853406">
                <a:moveTo>
                  <a:pt x="0" y="0"/>
                </a:moveTo>
                <a:lnTo>
                  <a:pt x="2280816" y="0"/>
                </a:lnTo>
                <a:lnTo>
                  <a:pt x="2280816" y="853406"/>
                </a:lnTo>
                <a:lnTo>
                  <a:pt x="0" y="8534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31828" y="0"/>
            <a:ext cx="9256172" cy="10839642"/>
            <a:chOff x="0" y="0"/>
            <a:chExt cx="2437840" cy="2854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840" cy="2854885"/>
            </a:xfrm>
            <a:custGeom>
              <a:avLst/>
              <a:gdLst/>
              <a:ahLst/>
              <a:cxnLst/>
              <a:rect l="l" t="t" r="r" b="b"/>
              <a:pathLst>
                <a:path w="2437840" h="2854885">
                  <a:moveTo>
                    <a:pt x="0" y="0"/>
                  </a:moveTo>
                  <a:lnTo>
                    <a:pt x="2437840" y="0"/>
                  </a:lnTo>
                  <a:lnTo>
                    <a:pt x="2437840" y="2854885"/>
                  </a:lnTo>
                  <a:lnTo>
                    <a:pt x="0" y="2854885"/>
                  </a:lnTo>
                  <a:close/>
                </a:path>
              </a:pathLst>
            </a:custGeom>
            <a:gradFill rotWithShape="1">
              <a:gsLst>
                <a:gs pos="0">
                  <a:srgbClr val="143B50">
                    <a:alpha val="100000"/>
                  </a:srgbClr>
                </a:gs>
                <a:gs pos="100000">
                  <a:srgbClr val="32708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437840" cy="28834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329402" y="-1660008"/>
            <a:ext cx="19810713" cy="1981071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4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25539" y="4730585"/>
            <a:ext cx="2610058" cy="1267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82"/>
              </a:lnSpc>
              <a:spcBef>
                <a:spcPct val="0"/>
              </a:spcBef>
            </a:pPr>
            <a:r>
              <a:rPr lang="en-US" sz="7487" spc="-7">
                <a:solidFill>
                  <a:srgbClr val="143B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Title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41190" y="6088550"/>
            <a:ext cx="8507985" cy="861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22"/>
              </a:lnSpc>
              <a:spcBef>
                <a:spcPct val="0"/>
              </a:spcBef>
            </a:pPr>
            <a:r>
              <a:rPr lang="en-US" sz="5087" spc="-5">
                <a:solidFill>
                  <a:srgbClr val="143B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Write the text here</a:t>
            </a:r>
          </a:p>
        </p:txBody>
      </p:sp>
      <p:sp>
        <p:nvSpPr>
          <p:cNvPr id="10" name="Freeform 10"/>
          <p:cNvSpPr/>
          <p:nvPr/>
        </p:nvSpPr>
        <p:spPr>
          <a:xfrm>
            <a:off x="-1070645" y="0"/>
            <a:ext cx="2141289" cy="2054762"/>
          </a:xfrm>
          <a:custGeom>
            <a:avLst/>
            <a:gdLst/>
            <a:ahLst/>
            <a:cxnLst/>
            <a:rect l="l" t="t" r="r" b="b"/>
            <a:pathLst>
              <a:path w="2141289" h="2054762">
                <a:moveTo>
                  <a:pt x="0" y="0"/>
                </a:moveTo>
                <a:lnTo>
                  <a:pt x="2141290" y="0"/>
                </a:lnTo>
                <a:lnTo>
                  <a:pt x="2141290" y="2054762"/>
                </a:lnTo>
                <a:lnTo>
                  <a:pt x="0" y="2054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3218" t="-328037" r="-1181034" b="-121250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14970803" y="311215"/>
            <a:ext cx="1605527" cy="1473071"/>
          </a:xfrm>
          <a:custGeom>
            <a:avLst/>
            <a:gdLst/>
            <a:ahLst/>
            <a:cxnLst/>
            <a:rect l="l" t="t" r="r" b="b"/>
            <a:pathLst>
              <a:path w="1605527" h="1473071">
                <a:moveTo>
                  <a:pt x="0" y="0"/>
                </a:moveTo>
                <a:lnTo>
                  <a:pt x="1605527" y="0"/>
                </a:lnTo>
                <a:lnTo>
                  <a:pt x="1605527" y="1473070"/>
                </a:lnTo>
                <a:lnTo>
                  <a:pt x="0" y="14730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16522765" y="292165"/>
            <a:ext cx="1473071" cy="1473071"/>
          </a:xfrm>
          <a:custGeom>
            <a:avLst/>
            <a:gdLst/>
            <a:ahLst/>
            <a:cxnLst/>
            <a:rect l="l" t="t" r="r" b="b"/>
            <a:pathLst>
              <a:path w="1473071" h="1473071">
                <a:moveTo>
                  <a:pt x="0" y="0"/>
                </a:moveTo>
                <a:lnTo>
                  <a:pt x="1473070" y="0"/>
                </a:lnTo>
                <a:lnTo>
                  <a:pt x="1473070" y="1473070"/>
                </a:lnTo>
                <a:lnTo>
                  <a:pt x="0" y="14730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13110885" y="-99753"/>
            <a:ext cx="2254267" cy="2254267"/>
          </a:xfrm>
          <a:custGeom>
            <a:avLst/>
            <a:gdLst/>
            <a:ahLst/>
            <a:cxnLst/>
            <a:rect l="l" t="t" r="r" b="b"/>
            <a:pathLst>
              <a:path w="2254267" h="2254267">
                <a:moveTo>
                  <a:pt x="0" y="0"/>
                </a:moveTo>
                <a:lnTo>
                  <a:pt x="2254267" y="0"/>
                </a:lnTo>
                <a:lnTo>
                  <a:pt x="2254267" y="2254268"/>
                </a:lnTo>
                <a:lnTo>
                  <a:pt x="0" y="22542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>
            <a:off x="10830069" y="621047"/>
            <a:ext cx="2280817" cy="853406"/>
          </a:xfrm>
          <a:custGeom>
            <a:avLst/>
            <a:gdLst/>
            <a:ahLst/>
            <a:cxnLst/>
            <a:rect l="l" t="t" r="r" b="b"/>
            <a:pathLst>
              <a:path w="2280817" h="853406">
                <a:moveTo>
                  <a:pt x="0" y="0"/>
                </a:moveTo>
                <a:lnTo>
                  <a:pt x="2280816" y="0"/>
                </a:lnTo>
                <a:lnTo>
                  <a:pt x="2280816" y="853406"/>
                </a:lnTo>
                <a:lnTo>
                  <a:pt x="0" y="8534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43B50">
                <a:alpha val="100000"/>
              </a:srgbClr>
            </a:gs>
            <a:gs pos="100000">
              <a:srgbClr val="32708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7118" y="4864373"/>
            <a:ext cx="2038131" cy="2542678"/>
          </a:xfrm>
          <a:custGeom>
            <a:avLst/>
            <a:gdLst/>
            <a:ahLst/>
            <a:cxnLst/>
            <a:rect l="l" t="t" r="r" b="b"/>
            <a:pathLst>
              <a:path w="2038131" h="2542678">
                <a:moveTo>
                  <a:pt x="0" y="0"/>
                </a:moveTo>
                <a:lnTo>
                  <a:pt x="2038131" y="0"/>
                </a:lnTo>
                <a:lnTo>
                  <a:pt x="2038131" y="2542678"/>
                </a:lnTo>
                <a:lnTo>
                  <a:pt x="0" y="2542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377" r="-1237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3854884" y="4864373"/>
            <a:ext cx="2364032" cy="2705944"/>
          </a:xfrm>
          <a:custGeom>
            <a:avLst/>
            <a:gdLst/>
            <a:ahLst/>
            <a:cxnLst/>
            <a:rect l="l" t="t" r="r" b="b"/>
            <a:pathLst>
              <a:path w="2364032" h="2705944">
                <a:moveTo>
                  <a:pt x="0" y="0"/>
                </a:moveTo>
                <a:lnTo>
                  <a:pt x="2364033" y="0"/>
                </a:lnTo>
                <a:lnTo>
                  <a:pt x="2364033" y="2705944"/>
                </a:lnTo>
                <a:lnTo>
                  <a:pt x="0" y="2705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377" r="-1237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grpSp>
        <p:nvGrpSpPr>
          <p:cNvPr id="4" name="Group 4"/>
          <p:cNvGrpSpPr/>
          <p:nvPr/>
        </p:nvGrpSpPr>
        <p:grpSpPr>
          <a:xfrm>
            <a:off x="11888618" y="595169"/>
            <a:ext cx="5744544" cy="1103853"/>
            <a:chOff x="0" y="0"/>
            <a:chExt cx="7659391" cy="1471804"/>
          </a:xfrm>
        </p:grpSpPr>
        <p:sp>
          <p:nvSpPr>
            <p:cNvPr id="5" name="TextBox 5"/>
            <p:cNvSpPr txBox="1"/>
            <p:nvPr/>
          </p:nvSpPr>
          <p:spPr>
            <a:xfrm>
              <a:off x="0" y="-228600"/>
              <a:ext cx="7659391" cy="14372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244"/>
                </a:lnSpc>
                <a:spcBef>
                  <a:spcPct val="0"/>
                </a:spcBef>
              </a:pPr>
              <a:r>
                <a:rPr lang="en-US" sz="5888" b="1">
                  <a:solidFill>
                    <a:srgbClr val="FAFAFA"/>
                  </a:solidFill>
                  <a:latin typeface="Avenir LT Std Medium"/>
                  <a:ea typeface="Avenir LT Std Medium"/>
                  <a:cs typeface="Avenir LT Std Medium"/>
                  <a:sym typeface="Avenir LT Std Medium"/>
                </a:rPr>
                <a:t>COMPETITIONS</a:t>
              </a:r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895409" y="172115"/>
              <a:ext cx="618254" cy="618254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EC492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32233" tIns="32233" rIns="32233" bIns="32233" rtlCol="0" anchor="ctr"/>
              <a:lstStyle/>
              <a:p>
                <a:pPr algn="ctr">
                  <a:lnSpc>
                    <a:spcPts val="3148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2804287" y="855504"/>
              <a:ext cx="4855105" cy="6162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rtl="1">
                <a:lnSpc>
                  <a:spcPts val="3625"/>
                </a:lnSpc>
                <a:spcBef>
                  <a:spcPct val="0"/>
                </a:spcBef>
              </a:pPr>
              <a:r>
                <a:rPr lang="ar-EG" sz="2589" spc="-2">
                  <a:solidFill>
                    <a:srgbClr val="FAFAFA"/>
                  </a:solidFill>
                  <a:latin typeface="GE SS Two Light"/>
                  <a:ea typeface="GE SS Two Light"/>
                  <a:cs typeface="GE SS Two Light"/>
                  <a:sym typeface="GE SS Two Light"/>
                  <a:rtl/>
                </a:rPr>
                <a:t>مسابقات اليوم الهندسي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9144000" y="4278528"/>
            <a:ext cx="3877634" cy="3877634"/>
          </a:xfrm>
          <a:custGeom>
            <a:avLst/>
            <a:gdLst/>
            <a:ahLst/>
            <a:cxnLst/>
            <a:rect l="l" t="t" r="r" b="b"/>
            <a:pathLst>
              <a:path w="3877634" h="3877634">
                <a:moveTo>
                  <a:pt x="0" y="0"/>
                </a:moveTo>
                <a:lnTo>
                  <a:pt x="3877634" y="0"/>
                </a:lnTo>
                <a:lnTo>
                  <a:pt x="3877634" y="3877634"/>
                </a:lnTo>
                <a:lnTo>
                  <a:pt x="0" y="38776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13034951" y="5611144"/>
            <a:ext cx="4031206" cy="1508343"/>
          </a:xfrm>
          <a:custGeom>
            <a:avLst/>
            <a:gdLst/>
            <a:ahLst/>
            <a:cxnLst/>
            <a:rect l="l" t="t" r="r" b="b"/>
            <a:pathLst>
              <a:path w="4031206" h="1508343">
                <a:moveTo>
                  <a:pt x="0" y="0"/>
                </a:moveTo>
                <a:lnTo>
                  <a:pt x="4031206" y="0"/>
                </a:lnTo>
                <a:lnTo>
                  <a:pt x="4031206" y="1508343"/>
                </a:lnTo>
                <a:lnTo>
                  <a:pt x="0" y="15083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6342085" y="4644446"/>
            <a:ext cx="3140889" cy="3145797"/>
          </a:xfrm>
          <a:custGeom>
            <a:avLst/>
            <a:gdLst/>
            <a:ahLst/>
            <a:cxnLst/>
            <a:rect l="l" t="t" r="r" b="b"/>
            <a:pathLst>
              <a:path w="3140889" h="3145797">
                <a:moveTo>
                  <a:pt x="0" y="0"/>
                </a:moveTo>
                <a:lnTo>
                  <a:pt x="3140889" y="0"/>
                </a:lnTo>
                <a:lnTo>
                  <a:pt x="3140889" y="3145797"/>
                </a:lnTo>
                <a:lnTo>
                  <a:pt x="0" y="31457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TextBox 13"/>
          <p:cNvSpPr txBox="1"/>
          <p:nvPr/>
        </p:nvSpPr>
        <p:spPr>
          <a:xfrm>
            <a:off x="6218917" y="2674056"/>
            <a:ext cx="6528115" cy="1402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55"/>
              </a:lnSpc>
              <a:spcBef>
                <a:spcPct val="0"/>
              </a:spcBef>
            </a:pPr>
            <a:r>
              <a:rPr lang="en-US" sz="8253">
                <a:solidFill>
                  <a:srgbClr val="FAFAFA"/>
                </a:solidFill>
                <a:latin typeface="Century Gothic Paneuropean"/>
                <a:ea typeface="Century Gothic Paneuropean"/>
                <a:cs typeface="Century Gothic Paneuropean"/>
                <a:sym typeface="Century Gothic Paneuropean"/>
              </a:rPr>
              <a:t>Thank you... 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3870" y="9031719"/>
            <a:ext cx="2860219" cy="376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2847"/>
              </a:lnSpc>
              <a:spcBef>
                <a:spcPct val="0"/>
              </a:spcBef>
            </a:pPr>
            <a:r>
              <a:rPr lang="ar-EG" sz="2034" spc="-2">
                <a:solidFill>
                  <a:srgbClr val="FAFAFA"/>
                </a:solidFill>
                <a:latin typeface="GE SS Two Light"/>
                <a:ea typeface="GE SS Two Light"/>
                <a:cs typeface="GE SS Two Light"/>
                <a:sym typeface="GE SS Two Light"/>
                <a:rtl/>
              </a:rPr>
              <a:t>#اليوم _الهندسي_</a:t>
            </a:r>
            <a:r>
              <a:rPr lang="en-US" sz="2034" spc="-2">
                <a:solidFill>
                  <a:srgbClr val="FAFAFA"/>
                </a:solidFill>
                <a:latin typeface="GE SS Two Light"/>
                <a:ea typeface="GE SS Two Light"/>
                <a:cs typeface="GE SS Two Light"/>
                <a:sym typeface="GE SS Two Light"/>
              </a:rPr>
              <a:t>2025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3B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7686808" y="5063783"/>
            <a:ext cx="206944" cy="633202"/>
            <a:chOff x="0" y="0"/>
            <a:chExt cx="54504" cy="1667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504" cy="166769"/>
            </a:xfrm>
            <a:custGeom>
              <a:avLst/>
              <a:gdLst/>
              <a:ahLst/>
              <a:cxnLst/>
              <a:rect l="l" t="t" r="r" b="b"/>
              <a:pathLst>
                <a:path w="54504" h="166769">
                  <a:moveTo>
                    <a:pt x="0" y="0"/>
                  </a:moveTo>
                  <a:lnTo>
                    <a:pt x="54504" y="0"/>
                  </a:lnTo>
                  <a:lnTo>
                    <a:pt x="54504" y="166769"/>
                  </a:lnTo>
                  <a:lnTo>
                    <a:pt x="0" y="166769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54504" cy="195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4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801667" y="5098987"/>
            <a:ext cx="3592990" cy="505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5"/>
              </a:lnSpc>
              <a:spcBef>
                <a:spcPct val="0"/>
              </a:spcBef>
            </a:pPr>
            <a:r>
              <a:rPr lang="en-US" sz="2968" dirty="0">
                <a:solidFill>
                  <a:srgbClr val="FAFAFA"/>
                </a:solidFill>
                <a:latin typeface="Canva Sans"/>
                <a:ea typeface="Canva Sans"/>
                <a:cs typeface="Canva Sans"/>
                <a:sym typeface="Canva Sans"/>
              </a:rPr>
              <a:t>Problem Statement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402156" y="5927324"/>
            <a:ext cx="5390939" cy="505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5"/>
              </a:lnSpc>
              <a:spcBef>
                <a:spcPct val="0"/>
              </a:spcBef>
            </a:pPr>
            <a:r>
              <a:rPr lang="en-US" sz="2968" dirty="0">
                <a:solidFill>
                  <a:srgbClr val="FAFAFA"/>
                </a:solidFill>
                <a:latin typeface="Canva Sans"/>
                <a:ea typeface="Canva Sans"/>
                <a:cs typeface="Canva Sans"/>
                <a:sym typeface="Canva Sans"/>
              </a:rPr>
              <a:t>What’s next?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01667" y="6768298"/>
            <a:ext cx="4093684" cy="505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5"/>
              </a:lnSpc>
              <a:spcBef>
                <a:spcPct val="0"/>
              </a:spcBef>
            </a:pPr>
            <a:r>
              <a:rPr lang="en-US" sz="2968" dirty="0">
                <a:solidFill>
                  <a:srgbClr val="FAFAFA"/>
                </a:solidFill>
                <a:latin typeface="Canva Sans"/>
                <a:ea typeface="Canva Sans"/>
                <a:cs typeface="Canva Sans"/>
                <a:sym typeface="Canva Sans"/>
              </a:rPr>
              <a:t>AI Applications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01667" y="5927324"/>
            <a:ext cx="4093684" cy="505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5"/>
              </a:lnSpc>
              <a:spcBef>
                <a:spcPct val="0"/>
              </a:spcBef>
            </a:pPr>
            <a:r>
              <a:rPr lang="en-US" sz="2968" dirty="0">
                <a:solidFill>
                  <a:srgbClr val="FAFAFA"/>
                </a:solidFill>
                <a:latin typeface="Canva Sans"/>
                <a:ea typeface="Canva Sans"/>
                <a:cs typeface="Canva Sans"/>
                <a:sym typeface="Canva Sans"/>
              </a:rPr>
              <a:t>Our Solution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02156" y="5086350"/>
            <a:ext cx="5390939" cy="505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5"/>
              </a:lnSpc>
              <a:spcBef>
                <a:spcPct val="0"/>
              </a:spcBef>
            </a:pPr>
            <a:r>
              <a:rPr lang="en-US" sz="2968" dirty="0">
                <a:solidFill>
                  <a:srgbClr val="FAFAFA"/>
                </a:solidFill>
                <a:latin typeface="Canva Sans"/>
                <a:ea typeface="Canva Sans"/>
                <a:cs typeface="Canva Sans"/>
                <a:sym typeface="Canva Sans"/>
              </a:rPr>
              <a:t>Demo Showcase</a:t>
            </a:r>
          </a:p>
        </p:txBody>
      </p:sp>
      <p:grpSp>
        <p:nvGrpSpPr>
          <p:cNvPr id="10" name="Group 10"/>
          <p:cNvGrpSpPr/>
          <p:nvPr/>
        </p:nvGrpSpPr>
        <p:grpSpPr>
          <a:xfrm rot="5400000">
            <a:off x="7686808" y="5892121"/>
            <a:ext cx="206944" cy="633202"/>
            <a:chOff x="0" y="0"/>
            <a:chExt cx="54504" cy="16676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504" cy="166769"/>
            </a:xfrm>
            <a:custGeom>
              <a:avLst/>
              <a:gdLst/>
              <a:ahLst/>
              <a:cxnLst/>
              <a:rect l="l" t="t" r="r" b="b"/>
              <a:pathLst>
                <a:path w="54504" h="166769">
                  <a:moveTo>
                    <a:pt x="0" y="0"/>
                  </a:moveTo>
                  <a:lnTo>
                    <a:pt x="54504" y="0"/>
                  </a:lnTo>
                  <a:lnTo>
                    <a:pt x="54504" y="166769"/>
                  </a:lnTo>
                  <a:lnTo>
                    <a:pt x="0" y="166769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54504" cy="195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4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2086319" y="5063783"/>
            <a:ext cx="206944" cy="633202"/>
            <a:chOff x="0" y="0"/>
            <a:chExt cx="54504" cy="16676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4504" cy="166769"/>
            </a:xfrm>
            <a:custGeom>
              <a:avLst/>
              <a:gdLst/>
              <a:ahLst/>
              <a:cxnLst/>
              <a:rect l="l" t="t" r="r" b="b"/>
              <a:pathLst>
                <a:path w="54504" h="166769">
                  <a:moveTo>
                    <a:pt x="0" y="0"/>
                  </a:moveTo>
                  <a:lnTo>
                    <a:pt x="54504" y="0"/>
                  </a:lnTo>
                  <a:lnTo>
                    <a:pt x="54504" y="166769"/>
                  </a:lnTo>
                  <a:lnTo>
                    <a:pt x="0" y="166769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54504" cy="195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4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2086319" y="5898439"/>
            <a:ext cx="206944" cy="633202"/>
            <a:chOff x="0" y="0"/>
            <a:chExt cx="54504" cy="16676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4504" cy="166769"/>
            </a:xfrm>
            <a:custGeom>
              <a:avLst/>
              <a:gdLst/>
              <a:ahLst/>
              <a:cxnLst/>
              <a:rect l="l" t="t" r="r" b="b"/>
              <a:pathLst>
                <a:path w="54504" h="166769">
                  <a:moveTo>
                    <a:pt x="0" y="0"/>
                  </a:moveTo>
                  <a:lnTo>
                    <a:pt x="54504" y="0"/>
                  </a:lnTo>
                  <a:lnTo>
                    <a:pt x="54504" y="166769"/>
                  </a:lnTo>
                  <a:lnTo>
                    <a:pt x="0" y="166769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54504" cy="195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4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5400000">
            <a:off x="2086319" y="6733095"/>
            <a:ext cx="206944" cy="633202"/>
            <a:chOff x="0" y="0"/>
            <a:chExt cx="54504" cy="16676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4504" cy="166769"/>
            </a:xfrm>
            <a:custGeom>
              <a:avLst/>
              <a:gdLst/>
              <a:ahLst/>
              <a:cxnLst/>
              <a:rect l="l" t="t" r="r" b="b"/>
              <a:pathLst>
                <a:path w="54504" h="166769">
                  <a:moveTo>
                    <a:pt x="0" y="0"/>
                  </a:moveTo>
                  <a:lnTo>
                    <a:pt x="54504" y="0"/>
                  </a:lnTo>
                  <a:lnTo>
                    <a:pt x="54504" y="166769"/>
                  </a:lnTo>
                  <a:lnTo>
                    <a:pt x="0" y="166769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54504" cy="1953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4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-1625065" y="-7941128"/>
            <a:ext cx="12446453" cy="12446453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EC492">
                    <a:alpha val="100000"/>
                  </a:srgbClr>
                </a:gs>
                <a:gs pos="100000">
                  <a:srgbClr val="2C8BB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72092" tIns="72092" rIns="72092" bIns="72092" rtlCol="0" anchor="ctr"/>
            <a:lstStyle/>
            <a:p>
              <a:pPr algn="ctr">
                <a:lnSpc>
                  <a:spcPts val="1883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-1177059" y="2101866"/>
            <a:ext cx="11550440" cy="1456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64"/>
              </a:lnSpc>
              <a:spcBef>
                <a:spcPct val="0"/>
              </a:spcBef>
            </a:pPr>
            <a:r>
              <a:rPr lang="en-US" sz="8546" b="1" dirty="0">
                <a:solidFill>
                  <a:schemeClr val="bg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  <a:sym typeface="Century Gothic Paneuropean Bold"/>
              </a:rPr>
              <a:t>OUTLINES</a:t>
            </a:r>
          </a:p>
        </p:txBody>
      </p:sp>
      <p:sp>
        <p:nvSpPr>
          <p:cNvPr id="26" name="Freeform 26"/>
          <p:cNvSpPr/>
          <p:nvPr/>
        </p:nvSpPr>
        <p:spPr>
          <a:xfrm>
            <a:off x="15773566" y="8834430"/>
            <a:ext cx="2141289" cy="2054762"/>
          </a:xfrm>
          <a:custGeom>
            <a:avLst/>
            <a:gdLst/>
            <a:ahLst/>
            <a:cxnLst/>
            <a:rect l="l" t="t" r="r" b="b"/>
            <a:pathLst>
              <a:path w="2141289" h="2054762">
                <a:moveTo>
                  <a:pt x="0" y="0"/>
                </a:moveTo>
                <a:lnTo>
                  <a:pt x="2141289" y="0"/>
                </a:lnTo>
                <a:lnTo>
                  <a:pt x="2141289" y="2054762"/>
                </a:lnTo>
                <a:lnTo>
                  <a:pt x="0" y="2054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3218" t="-328037" r="-1181034" b="-121250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27" name="Freeform 27"/>
          <p:cNvSpPr/>
          <p:nvPr/>
        </p:nvSpPr>
        <p:spPr>
          <a:xfrm>
            <a:off x="14970803" y="311215"/>
            <a:ext cx="1605527" cy="1473071"/>
          </a:xfrm>
          <a:custGeom>
            <a:avLst/>
            <a:gdLst/>
            <a:ahLst/>
            <a:cxnLst/>
            <a:rect l="l" t="t" r="r" b="b"/>
            <a:pathLst>
              <a:path w="1605527" h="1473071">
                <a:moveTo>
                  <a:pt x="0" y="0"/>
                </a:moveTo>
                <a:lnTo>
                  <a:pt x="1605527" y="0"/>
                </a:lnTo>
                <a:lnTo>
                  <a:pt x="1605527" y="1473070"/>
                </a:lnTo>
                <a:lnTo>
                  <a:pt x="0" y="14730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28" name="Freeform 28"/>
          <p:cNvSpPr/>
          <p:nvPr/>
        </p:nvSpPr>
        <p:spPr>
          <a:xfrm>
            <a:off x="16522765" y="292165"/>
            <a:ext cx="1473071" cy="1473071"/>
          </a:xfrm>
          <a:custGeom>
            <a:avLst/>
            <a:gdLst/>
            <a:ahLst/>
            <a:cxnLst/>
            <a:rect l="l" t="t" r="r" b="b"/>
            <a:pathLst>
              <a:path w="1473071" h="1473071">
                <a:moveTo>
                  <a:pt x="0" y="0"/>
                </a:moveTo>
                <a:lnTo>
                  <a:pt x="1473070" y="0"/>
                </a:lnTo>
                <a:lnTo>
                  <a:pt x="1473070" y="1473070"/>
                </a:lnTo>
                <a:lnTo>
                  <a:pt x="0" y="14730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29" name="Freeform 29"/>
          <p:cNvSpPr/>
          <p:nvPr/>
        </p:nvSpPr>
        <p:spPr>
          <a:xfrm>
            <a:off x="12891902" y="-98434"/>
            <a:ext cx="2254267" cy="2254267"/>
          </a:xfrm>
          <a:custGeom>
            <a:avLst/>
            <a:gdLst/>
            <a:ahLst/>
            <a:cxnLst/>
            <a:rect l="l" t="t" r="r" b="b"/>
            <a:pathLst>
              <a:path w="2254267" h="2254267">
                <a:moveTo>
                  <a:pt x="0" y="0"/>
                </a:moveTo>
                <a:lnTo>
                  <a:pt x="2254267" y="0"/>
                </a:lnTo>
                <a:lnTo>
                  <a:pt x="2254267" y="2254268"/>
                </a:lnTo>
                <a:lnTo>
                  <a:pt x="0" y="22542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biLevel thresh="25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0" name="Freeform 30"/>
          <p:cNvSpPr/>
          <p:nvPr/>
        </p:nvSpPr>
        <p:spPr>
          <a:xfrm>
            <a:off x="10611085" y="601997"/>
            <a:ext cx="2280817" cy="853406"/>
          </a:xfrm>
          <a:custGeom>
            <a:avLst/>
            <a:gdLst/>
            <a:ahLst/>
            <a:cxnLst/>
            <a:rect l="l" t="t" r="r" b="b"/>
            <a:pathLst>
              <a:path w="2280817" h="853406">
                <a:moveTo>
                  <a:pt x="0" y="0"/>
                </a:moveTo>
                <a:lnTo>
                  <a:pt x="2280817" y="0"/>
                </a:lnTo>
                <a:lnTo>
                  <a:pt x="2280817" y="853406"/>
                </a:lnTo>
                <a:lnTo>
                  <a:pt x="0" y="8534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biLevel thresh="25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 rot="-5400000">
            <a:off x="2" y="-2"/>
            <a:ext cx="10287000" cy="10287001"/>
            <a:chOff x="0" y="0"/>
            <a:chExt cx="102846" cy="28796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2846" cy="2879658"/>
            </a:xfrm>
            <a:custGeom>
              <a:avLst/>
              <a:gdLst/>
              <a:ahLst/>
              <a:cxnLst/>
              <a:rect l="l" t="t" r="r" b="b"/>
              <a:pathLst>
                <a:path w="102846" h="2879658">
                  <a:moveTo>
                    <a:pt x="0" y="0"/>
                  </a:moveTo>
                  <a:lnTo>
                    <a:pt x="102846" y="0"/>
                  </a:lnTo>
                  <a:lnTo>
                    <a:pt x="102846" y="2879658"/>
                  </a:lnTo>
                  <a:lnTo>
                    <a:pt x="0" y="2879658"/>
                  </a:lnTo>
                  <a:close/>
                </a:path>
              </a:pathLst>
            </a:custGeom>
            <a:gradFill rotWithShape="1">
              <a:gsLst>
                <a:gs pos="0">
                  <a:srgbClr val="8EC492">
                    <a:alpha val="100000"/>
                  </a:srgbClr>
                </a:gs>
                <a:gs pos="100000">
                  <a:srgbClr val="2C8BB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02846" cy="29177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8"/>
                </a:lnSpc>
              </a:pPr>
              <a:endParaRPr/>
            </a:p>
          </p:txBody>
        </p:sp>
      </p:grpSp>
      <p:sp>
        <p:nvSpPr>
          <p:cNvPr id="14" name="Google Shape;814;p59">
            <a:extLst>
              <a:ext uri="{FF2B5EF4-FFF2-40B4-BE49-F238E27FC236}">
                <a16:creationId xmlns:a16="http://schemas.microsoft.com/office/drawing/2014/main" id="{209498F8-FC0D-AB30-09AC-A9B797E0E0C2}"/>
              </a:ext>
            </a:extLst>
          </p:cNvPr>
          <p:cNvSpPr/>
          <p:nvPr/>
        </p:nvSpPr>
        <p:spPr>
          <a:xfrm>
            <a:off x="615119" y="1666904"/>
            <a:ext cx="16629365" cy="8177685"/>
          </a:xfrm>
          <a:prstGeom prst="roundRect">
            <a:avLst>
              <a:gd name="adj" fmla="val 7137"/>
            </a:avLst>
          </a:prstGeom>
          <a:ln w="76200">
            <a:solidFill>
              <a:srgbClr val="57A4B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3" name="Google Shape;814;p59">
            <a:extLst>
              <a:ext uri="{FF2B5EF4-FFF2-40B4-BE49-F238E27FC236}">
                <a16:creationId xmlns:a16="http://schemas.microsoft.com/office/drawing/2014/main" id="{4973F25F-3516-6B20-E9F0-F843E9317F85}"/>
              </a:ext>
            </a:extLst>
          </p:cNvPr>
          <p:cNvSpPr/>
          <p:nvPr/>
        </p:nvSpPr>
        <p:spPr>
          <a:xfrm>
            <a:off x="615118" y="1665215"/>
            <a:ext cx="16629365" cy="8177685"/>
          </a:xfrm>
          <a:prstGeom prst="roundRect">
            <a:avLst>
              <a:gd name="adj" fmla="val 7137"/>
            </a:avLst>
          </a:prstGeom>
          <a:blipFill dpi="0" rotWithShape="1"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57A4B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" name="Group 2"/>
          <p:cNvGrpSpPr/>
          <p:nvPr/>
        </p:nvGrpSpPr>
        <p:grpSpPr>
          <a:xfrm>
            <a:off x="17920579" y="0"/>
            <a:ext cx="386471" cy="10287000"/>
            <a:chOff x="0" y="0"/>
            <a:chExt cx="10178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787" cy="2709333"/>
            </a:xfrm>
            <a:custGeom>
              <a:avLst/>
              <a:gdLst/>
              <a:ahLst/>
              <a:cxnLst/>
              <a:rect l="l" t="t" r="r" b="b"/>
              <a:pathLst>
                <a:path w="101787" h="2709333">
                  <a:moveTo>
                    <a:pt x="0" y="0"/>
                  </a:moveTo>
                  <a:lnTo>
                    <a:pt x="101787" y="0"/>
                  </a:lnTo>
                  <a:lnTo>
                    <a:pt x="10178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8EC492">
                    <a:alpha val="100000"/>
                  </a:srgbClr>
                </a:gs>
                <a:gs pos="100000">
                  <a:srgbClr val="2C8BB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178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8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95400" y="2321346"/>
            <a:ext cx="9485546" cy="1242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482"/>
              </a:lnSpc>
              <a:spcBef>
                <a:spcPct val="0"/>
              </a:spcBef>
            </a:pPr>
            <a:r>
              <a:rPr lang="en-US" sz="7487" spc="-7" dirty="0">
                <a:solidFill>
                  <a:srgbClr val="143B50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  <a:sym typeface="Century Gothic"/>
              </a:rPr>
              <a:t>Problem Statement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5996" y="3956122"/>
            <a:ext cx="1542761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GB" sz="3600" dirty="0"/>
              <a:t>Travel planning is time-consuming and overwhelming, requiring users to manually research, schedule, and optimize their trips.</a:t>
            </a:r>
            <a:endParaRPr lang="en-US" sz="3600" spc="-5" dirty="0">
              <a:solidFill>
                <a:srgbClr val="143B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814;p59">
            <a:extLst>
              <a:ext uri="{FF2B5EF4-FFF2-40B4-BE49-F238E27FC236}">
                <a16:creationId xmlns:a16="http://schemas.microsoft.com/office/drawing/2014/main" id="{16B051DF-D44A-76D2-76FC-846286DA870B}"/>
              </a:ext>
            </a:extLst>
          </p:cNvPr>
          <p:cNvSpPr/>
          <p:nvPr/>
        </p:nvSpPr>
        <p:spPr>
          <a:xfrm>
            <a:off x="1215996" y="6312781"/>
            <a:ext cx="4897600" cy="2081109"/>
          </a:xfrm>
          <a:prstGeom prst="roundRect">
            <a:avLst>
              <a:gd name="adj" fmla="val 50000"/>
            </a:avLst>
          </a:prstGeom>
          <a:ln w="76200">
            <a:solidFill>
              <a:srgbClr val="57A4B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Google Shape;821;p59">
            <a:extLst>
              <a:ext uri="{FF2B5EF4-FFF2-40B4-BE49-F238E27FC236}">
                <a16:creationId xmlns:a16="http://schemas.microsoft.com/office/drawing/2014/main" id="{E0D36B8B-18F0-C8B6-8836-7DABA7F4C565}"/>
              </a:ext>
            </a:extLst>
          </p:cNvPr>
          <p:cNvSpPr txBox="1">
            <a:spLocks/>
          </p:cNvSpPr>
          <p:nvPr/>
        </p:nvSpPr>
        <p:spPr>
          <a:xfrm>
            <a:off x="2465260" y="6678867"/>
            <a:ext cx="2636936" cy="99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60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1.5 hrs</a:t>
            </a:r>
          </a:p>
        </p:txBody>
      </p:sp>
      <p:sp>
        <p:nvSpPr>
          <p:cNvPr id="19" name="Google Shape;822;p59">
            <a:extLst>
              <a:ext uri="{FF2B5EF4-FFF2-40B4-BE49-F238E27FC236}">
                <a16:creationId xmlns:a16="http://schemas.microsoft.com/office/drawing/2014/main" id="{CD301ECC-AEFC-15A0-03B0-3038E6B9046B}"/>
              </a:ext>
            </a:extLst>
          </p:cNvPr>
          <p:cNvSpPr txBox="1">
            <a:spLocks/>
          </p:cNvSpPr>
          <p:nvPr/>
        </p:nvSpPr>
        <p:spPr>
          <a:xfrm>
            <a:off x="1814402" y="7625378"/>
            <a:ext cx="4192400" cy="41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Poppins Medium" panose="00000600000000000000" pitchFamily="2" charset="0"/>
                <a:cs typeface="Poppins Medium" panose="00000600000000000000" pitchFamily="2" charset="0"/>
              </a:rPr>
              <a:t>T</a:t>
            </a:r>
            <a:r>
              <a:rPr lang="en-GB" sz="2000" dirty="0">
                <a:latin typeface="Poppins Medium" panose="00000600000000000000" pitchFamily="2" charset="0"/>
                <a:cs typeface="Poppins Medium" panose="00000600000000000000" pitchFamily="2" charset="0"/>
              </a:rPr>
              <a:t>ime for Planning &amp; Booking</a:t>
            </a:r>
          </a:p>
        </p:txBody>
      </p:sp>
      <p:sp>
        <p:nvSpPr>
          <p:cNvPr id="23" name="Google Shape;814;p59">
            <a:extLst>
              <a:ext uri="{FF2B5EF4-FFF2-40B4-BE49-F238E27FC236}">
                <a16:creationId xmlns:a16="http://schemas.microsoft.com/office/drawing/2014/main" id="{5D4D0594-E1CE-2FF6-602D-692F6934DDD0}"/>
              </a:ext>
            </a:extLst>
          </p:cNvPr>
          <p:cNvSpPr/>
          <p:nvPr/>
        </p:nvSpPr>
        <p:spPr>
          <a:xfrm>
            <a:off x="6597579" y="6255242"/>
            <a:ext cx="4897600" cy="2081109"/>
          </a:xfrm>
          <a:prstGeom prst="roundRect">
            <a:avLst>
              <a:gd name="adj" fmla="val 50000"/>
            </a:avLst>
          </a:prstGeom>
          <a:ln w="76200">
            <a:solidFill>
              <a:srgbClr val="57A4B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Google Shape;821;p59">
            <a:extLst>
              <a:ext uri="{FF2B5EF4-FFF2-40B4-BE49-F238E27FC236}">
                <a16:creationId xmlns:a16="http://schemas.microsoft.com/office/drawing/2014/main" id="{3504ABB6-8882-D08F-014A-C3033D5D9FF5}"/>
              </a:ext>
            </a:extLst>
          </p:cNvPr>
          <p:cNvSpPr txBox="1">
            <a:spLocks/>
          </p:cNvSpPr>
          <p:nvPr/>
        </p:nvSpPr>
        <p:spPr>
          <a:xfrm>
            <a:off x="7846843" y="6621328"/>
            <a:ext cx="2636936" cy="99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60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1.5 hrs</a:t>
            </a:r>
          </a:p>
        </p:txBody>
      </p:sp>
      <p:sp>
        <p:nvSpPr>
          <p:cNvPr id="25" name="Google Shape;822;p59">
            <a:extLst>
              <a:ext uri="{FF2B5EF4-FFF2-40B4-BE49-F238E27FC236}">
                <a16:creationId xmlns:a16="http://schemas.microsoft.com/office/drawing/2014/main" id="{A9627271-275D-7F72-A623-FB81CC1609FE}"/>
              </a:ext>
            </a:extLst>
          </p:cNvPr>
          <p:cNvSpPr txBox="1">
            <a:spLocks/>
          </p:cNvSpPr>
          <p:nvPr/>
        </p:nvSpPr>
        <p:spPr>
          <a:xfrm>
            <a:off x="7195985" y="7567839"/>
            <a:ext cx="4192400" cy="41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Poppins Medium" panose="00000600000000000000" pitchFamily="2" charset="0"/>
                <a:cs typeface="Poppins Medium" panose="00000600000000000000" pitchFamily="2" charset="0"/>
              </a:rPr>
              <a:t>T</a:t>
            </a:r>
            <a:r>
              <a:rPr lang="en-GB" sz="2000" dirty="0">
                <a:latin typeface="Poppins Medium" panose="00000600000000000000" pitchFamily="2" charset="0"/>
                <a:cs typeface="Poppins Medium" panose="00000600000000000000" pitchFamily="2" charset="0"/>
              </a:rPr>
              <a:t>ime for Planning &amp; Booking</a:t>
            </a:r>
          </a:p>
        </p:txBody>
      </p:sp>
      <p:sp>
        <p:nvSpPr>
          <p:cNvPr id="26" name="Google Shape;814;p59">
            <a:extLst>
              <a:ext uri="{FF2B5EF4-FFF2-40B4-BE49-F238E27FC236}">
                <a16:creationId xmlns:a16="http://schemas.microsoft.com/office/drawing/2014/main" id="{B78D4D30-EE1B-54E1-7F29-1DE3CBF24489}"/>
              </a:ext>
            </a:extLst>
          </p:cNvPr>
          <p:cNvSpPr/>
          <p:nvPr/>
        </p:nvSpPr>
        <p:spPr>
          <a:xfrm>
            <a:off x="11976462" y="6255242"/>
            <a:ext cx="4897600" cy="2081109"/>
          </a:xfrm>
          <a:prstGeom prst="roundRect">
            <a:avLst>
              <a:gd name="adj" fmla="val 50000"/>
            </a:avLst>
          </a:prstGeom>
          <a:ln w="76200">
            <a:solidFill>
              <a:srgbClr val="57A4B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" name="Google Shape;821;p59">
            <a:extLst>
              <a:ext uri="{FF2B5EF4-FFF2-40B4-BE49-F238E27FC236}">
                <a16:creationId xmlns:a16="http://schemas.microsoft.com/office/drawing/2014/main" id="{20CCB099-1227-3EE3-56CC-39F3FC712F1E}"/>
              </a:ext>
            </a:extLst>
          </p:cNvPr>
          <p:cNvSpPr txBox="1">
            <a:spLocks/>
          </p:cNvSpPr>
          <p:nvPr/>
        </p:nvSpPr>
        <p:spPr>
          <a:xfrm>
            <a:off x="13225726" y="6621328"/>
            <a:ext cx="2636936" cy="99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sz="60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1.5 hrs</a:t>
            </a:r>
          </a:p>
        </p:txBody>
      </p:sp>
      <p:sp>
        <p:nvSpPr>
          <p:cNvPr id="28" name="Google Shape;822;p59">
            <a:extLst>
              <a:ext uri="{FF2B5EF4-FFF2-40B4-BE49-F238E27FC236}">
                <a16:creationId xmlns:a16="http://schemas.microsoft.com/office/drawing/2014/main" id="{15621A48-7430-4609-0BC7-EA272AC3BD1B}"/>
              </a:ext>
            </a:extLst>
          </p:cNvPr>
          <p:cNvSpPr txBox="1">
            <a:spLocks/>
          </p:cNvSpPr>
          <p:nvPr/>
        </p:nvSpPr>
        <p:spPr>
          <a:xfrm>
            <a:off x="12574868" y="7567839"/>
            <a:ext cx="4192400" cy="41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Poppins Medium" panose="00000600000000000000" pitchFamily="2" charset="0"/>
                <a:cs typeface="Poppins Medium" panose="00000600000000000000" pitchFamily="2" charset="0"/>
              </a:rPr>
              <a:t>T</a:t>
            </a:r>
            <a:r>
              <a:rPr lang="en-GB" sz="2000" dirty="0">
                <a:latin typeface="Poppins Medium" panose="00000600000000000000" pitchFamily="2" charset="0"/>
                <a:cs typeface="Poppins Medium" panose="00000600000000000000" pitchFamily="2" charset="0"/>
              </a:rPr>
              <a:t>ime for Planning &amp; Booking</a:t>
            </a:r>
          </a:p>
        </p:txBody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F5E1F30B-E305-0E8F-808D-CE6BE69D60C4}"/>
              </a:ext>
            </a:extLst>
          </p:cNvPr>
          <p:cNvSpPr/>
          <p:nvPr/>
        </p:nvSpPr>
        <p:spPr>
          <a:xfrm>
            <a:off x="14959676" y="82263"/>
            <a:ext cx="1480842" cy="1358673"/>
          </a:xfrm>
          <a:custGeom>
            <a:avLst/>
            <a:gdLst/>
            <a:ahLst/>
            <a:cxnLst/>
            <a:rect l="l" t="t" r="r" b="b"/>
            <a:pathLst>
              <a:path w="1480842" h="1358673">
                <a:moveTo>
                  <a:pt x="0" y="0"/>
                </a:moveTo>
                <a:lnTo>
                  <a:pt x="1480842" y="0"/>
                </a:lnTo>
                <a:lnTo>
                  <a:pt x="1480842" y="1358673"/>
                </a:lnTo>
                <a:lnTo>
                  <a:pt x="0" y="13586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F5863E0D-34D3-0E1B-2D3B-6115F5184C1D}"/>
              </a:ext>
            </a:extLst>
          </p:cNvPr>
          <p:cNvSpPr/>
          <p:nvPr/>
        </p:nvSpPr>
        <p:spPr>
          <a:xfrm>
            <a:off x="16320108" y="80574"/>
            <a:ext cx="1358673" cy="1358673"/>
          </a:xfrm>
          <a:custGeom>
            <a:avLst/>
            <a:gdLst/>
            <a:ahLst/>
            <a:cxnLst/>
            <a:rect l="l" t="t" r="r" b="b"/>
            <a:pathLst>
              <a:path w="1358673" h="1358673">
                <a:moveTo>
                  <a:pt x="0" y="0"/>
                </a:moveTo>
                <a:lnTo>
                  <a:pt x="1358673" y="0"/>
                </a:lnTo>
                <a:lnTo>
                  <a:pt x="1358673" y="1358673"/>
                </a:lnTo>
                <a:lnTo>
                  <a:pt x="0" y="13586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31" name="Freeform 12">
            <a:extLst>
              <a:ext uri="{FF2B5EF4-FFF2-40B4-BE49-F238E27FC236}">
                <a16:creationId xmlns:a16="http://schemas.microsoft.com/office/drawing/2014/main" id="{4D428AD2-E31E-0804-DA3A-099A4C1E7485}"/>
              </a:ext>
            </a:extLst>
          </p:cNvPr>
          <p:cNvSpPr/>
          <p:nvPr/>
        </p:nvSpPr>
        <p:spPr>
          <a:xfrm>
            <a:off x="13027997" y="-260142"/>
            <a:ext cx="2039769" cy="2254267"/>
          </a:xfrm>
          <a:custGeom>
            <a:avLst/>
            <a:gdLst/>
            <a:ahLst/>
            <a:cxnLst/>
            <a:rect l="l" t="t" r="r" b="b"/>
            <a:pathLst>
              <a:path w="2254267" h="2254267">
                <a:moveTo>
                  <a:pt x="0" y="0"/>
                </a:moveTo>
                <a:lnTo>
                  <a:pt x="2254267" y="0"/>
                </a:lnTo>
                <a:lnTo>
                  <a:pt x="2254267" y="2254268"/>
                </a:lnTo>
                <a:lnTo>
                  <a:pt x="0" y="22542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biLevel thresh="75000"/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 l="-10516"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32" name="Freeform 13">
            <a:extLst>
              <a:ext uri="{FF2B5EF4-FFF2-40B4-BE49-F238E27FC236}">
                <a16:creationId xmlns:a16="http://schemas.microsoft.com/office/drawing/2014/main" id="{571641DC-4688-04C1-9514-CD41C7E3D424}"/>
              </a:ext>
            </a:extLst>
          </p:cNvPr>
          <p:cNvSpPr/>
          <p:nvPr/>
        </p:nvSpPr>
        <p:spPr>
          <a:xfrm>
            <a:off x="10532682" y="440289"/>
            <a:ext cx="2280817" cy="853406"/>
          </a:xfrm>
          <a:custGeom>
            <a:avLst/>
            <a:gdLst/>
            <a:ahLst/>
            <a:cxnLst/>
            <a:rect l="l" t="t" r="r" b="b"/>
            <a:pathLst>
              <a:path w="2280817" h="853406">
                <a:moveTo>
                  <a:pt x="0" y="0"/>
                </a:moveTo>
                <a:lnTo>
                  <a:pt x="2280817" y="0"/>
                </a:lnTo>
                <a:lnTo>
                  <a:pt x="2280817" y="853406"/>
                </a:lnTo>
                <a:lnTo>
                  <a:pt x="0" y="8534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biLevel thresh="75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EAD34-5304-A9B5-C902-C2483E203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>
            <a:extLst>
              <a:ext uri="{FF2B5EF4-FFF2-40B4-BE49-F238E27FC236}">
                <a16:creationId xmlns:a16="http://schemas.microsoft.com/office/drawing/2014/main" id="{F5EF6B76-41FE-8788-445D-FDEC0E33A523}"/>
              </a:ext>
            </a:extLst>
          </p:cNvPr>
          <p:cNvGrpSpPr/>
          <p:nvPr/>
        </p:nvGrpSpPr>
        <p:grpSpPr>
          <a:xfrm rot="-5400000">
            <a:off x="2" y="-2"/>
            <a:ext cx="10287000" cy="10287001"/>
            <a:chOff x="0" y="0"/>
            <a:chExt cx="102846" cy="2879658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48AB203-FE76-CE4D-80D6-62C9E145F72D}"/>
                </a:ext>
              </a:extLst>
            </p:cNvPr>
            <p:cNvSpPr/>
            <p:nvPr/>
          </p:nvSpPr>
          <p:spPr>
            <a:xfrm>
              <a:off x="0" y="0"/>
              <a:ext cx="102846" cy="2879658"/>
            </a:xfrm>
            <a:custGeom>
              <a:avLst/>
              <a:gdLst/>
              <a:ahLst/>
              <a:cxnLst/>
              <a:rect l="l" t="t" r="r" b="b"/>
              <a:pathLst>
                <a:path w="102846" h="2879658">
                  <a:moveTo>
                    <a:pt x="0" y="0"/>
                  </a:moveTo>
                  <a:lnTo>
                    <a:pt x="102846" y="0"/>
                  </a:lnTo>
                  <a:lnTo>
                    <a:pt x="102846" y="2879658"/>
                  </a:lnTo>
                  <a:lnTo>
                    <a:pt x="0" y="2879658"/>
                  </a:lnTo>
                  <a:close/>
                </a:path>
              </a:pathLst>
            </a:custGeom>
            <a:gradFill rotWithShape="1">
              <a:gsLst>
                <a:gs pos="0">
                  <a:srgbClr val="8EC492">
                    <a:alpha val="100000"/>
                  </a:srgbClr>
                </a:gs>
                <a:gs pos="100000">
                  <a:srgbClr val="2C8BB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EE4E8444-7150-F98D-3BF9-3571C8ED2C92}"/>
                </a:ext>
              </a:extLst>
            </p:cNvPr>
            <p:cNvSpPr txBox="1"/>
            <p:nvPr/>
          </p:nvSpPr>
          <p:spPr>
            <a:xfrm>
              <a:off x="0" y="-38100"/>
              <a:ext cx="102846" cy="29177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8"/>
                </a:lnSpc>
              </a:pPr>
              <a:endParaRPr/>
            </a:p>
          </p:txBody>
        </p:sp>
      </p:grpSp>
      <p:sp>
        <p:nvSpPr>
          <p:cNvPr id="14" name="Google Shape;814;p59">
            <a:extLst>
              <a:ext uri="{FF2B5EF4-FFF2-40B4-BE49-F238E27FC236}">
                <a16:creationId xmlns:a16="http://schemas.microsoft.com/office/drawing/2014/main" id="{D2987633-312E-18D4-5F4D-7877AD4EAD55}"/>
              </a:ext>
            </a:extLst>
          </p:cNvPr>
          <p:cNvSpPr/>
          <p:nvPr/>
        </p:nvSpPr>
        <p:spPr>
          <a:xfrm>
            <a:off x="615119" y="1666904"/>
            <a:ext cx="16629365" cy="8177685"/>
          </a:xfrm>
          <a:prstGeom prst="roundRect">
            <a:avLst>
              <a:gd name="adj" fmla="val 7137"/>
            </a:avLst>
          </a:prstGeom>
          <a:ln w="76200">
            <a:solidFill>
              <a:srgbClr val="57A4B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0" name="Google Shape;814;p59">
            <a:extLst>
              <a:ext uri="{FF2B5EF4-FFF2-40B4-BE49-F238E27FC236}">
                <a16:creationId xmlns:a16="http://schemas.microsoft.com/office/drawing/2014/main" id="{F26F93CE-F0DF-BA58-1F88-06813E749364}"/>
              </a:ext>
            </a:extLst>
          </p:cNvPr>
          <p:cNvSpPr/>
          <p:nvPr/>
        </p:nvSpPr>
        <p:spPr>
          <a:xfrm>
            <a:off x="615118" y="1665215"/>
            <a:ext cx="16629365" cy="8177685"/>
          </a:xfrm>
          <a:prstGeom prst="roundRect">
            <a:avLst>
              <a:gd name="adj" fmla="val 7137"/>
            </a:avLst>
          </a:prstGeom>
          <a:blipFill dpi="0" rotWithShape="1"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57A4B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83785107-B961-2C0D-3262-94FA35E20BB5}"/>
              </a:ext>
            </a:extLst>
          </p:cNvPr>
          <p:cNvGrpSpPr/>
          <p:nvPr/>
        </p:nvGrpSpPr>
        <p:grpSpPr>
          <a:xfrm>
            <a:off x="17920579" y="0"/>
            <a:ext cx="386471" cy="10287000"/>
            <a:chOff x="0" y="0"/>
            <a:chExt cx="101787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EBA5D25-B77D-80B5-FEB3-41312D0CB6C0}"/>
                </a:ext>
              </a:extLst>
            </p:cNvPr>
            <p:cNvSpPr/>
            <p:nvPr/>
          </p:nvSpPr>
          <p:spPr>
            <a:xfrm>
              <a:off x="0" y="0"/>
              <a:ext cx="101787" cy="2709333"/>
            </a:xfrm>
            <a:custGeom>
              <a:avLst/>
              <a:gdLst/>
              <a:ahLst/>
              <a:cxnLst/>
              <a:rect l="l" t="t" r="r" b="b"/>
              <a:pathLst>
                <a:path w="101787" h="2709333">
                  <a:moveTo>
                    <a:pt x="0" y="0"/>
                  </a:moveTo>
                  <a:lnTo>
                    <a:pt x="101787" y="0"/>
                  </a:lnTo>
                  <a:lnTo>
                    <a:pt x="10178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8EC492">
                    <a:alpha val="100000"/>
                  </a:srgbClr>
                </a:gs>
                <a:gs pos="100000">
                  <a:srgbClr val="2C8BB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69A96AD-1E93-C4C0-310C-47EA2C98A61A}"/>
                </a:ext>
              </a:extLst>
            </p:cNvPr>
            <p:cNvSpPr txBox="1"/>
            <p:nvPr/>
          </p:nvSpPr>
          <p:spPr>
            <a:xfrm>
              <a:off x="0" y="-38100"/>
              <a:ext cx="10178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8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7F86A335-9DB8-0133-E97D-DA4754345B31}"/>
              </a:ext>
            </a:extLst>
          </p:cNvPr>
          <p:cNvSpPr txBox="1"/>
          <p:nvPr/>
        </p:nvSpPr>
        <p:spPr>
          <a:xfrm>
            <a:off x="1295400" y="2321346"/>
            <a:ext cx="9485546" cy="1242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482"/>
              </a:lnSpc>
              <a:spcBef>
                <a:spcPct val="0"/>
              </a:spcBef>
            </a:pPr>
            <a:r>
              <a:rPr lang="en-US" sz="7487" spc="-7" dirty="0">
                <a:solidFill>
                  <a:srgbClr val="143B50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  <a:sym typeface="Century Gothic"/>
              </a:rPr>
              <a:t>Our Solution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F2F7447-2731-FAF3-08B1-1E20FF917111}"/>
              </a:ext>
            </a:extLst>
          </p:cNvPr>
          <p:cNvSpPr txBox="1"/>
          <p:nvPr/>
        </p:nvSpPr>
        <p:spPr>
          <a:xfrm>
            <a:off x="1215996" y="3956122"/>
            <a:ext cx="1542761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GB" sz="3600" dirty="0"/>
              <a:t>Travel planning is time-consuming and overwhelming, requiring users to manually research, schedule, and optimize their trips.</a:t>
            </a:r>
            <a:endParaRPr lang="en-US" sz="3600" spc="-5" dirty="0">
              <a:solidFill>
                <a:srgbClr val="143B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270E4EA4-3297-21CB-D289-25467B31827A}"/>
              </a:ext>
            </a:extLst>
          </p:cNvPr>
          <p:cNvSpPr/>
          <p:nvPr/>
        </p:nvSpPr>
        <p:spPr>
          <a:xfrm>
            <a:off x="14959676" y="82263"/>
            <a:ext cx="1480842" cy="1358673"/>
          </a:xfrm>
          <a:custGeom>
            <a:avLst/>
            <a:gdLst/>
            <a:ahLst/>
            <a:cxnLst/>
            <a:rect l="l" t="t" r="r" b="b"/>
            <a:pathLst>
              <a:path w="1480842" h="1358673">
                <a:moveTo>
                  <a:pt x="0" y="0"/>
                </a:moveTo>
                <a:lnTo>
                  <a:pt x="1480842" y="0"/>
                </a:lnTo>
                <a:lnTo>
                  <a:pt x="1480842" y="1358673"/>
                </a:lnTo>
                <a:lnTo>
                  <a:pt x="0" y="13586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822069D3-E2AB-B140-6BCF-9F1E5CDB7D47}"/>
              </a:ext>
            </a:extLst>
          </p:cNvPr>
          <p:cNvSpPr/>
          <p:nvPr/>
        </p:nvSpPr>
        <p:spPr>
          <a:xfrm>
            <a:off x="16320108" y="80574"/>
            <a:ext cx="1358673" cy="1358673"/>
          </a:xfrm>
          <a:custGeom>
            <a:avLst/>
            <a:gdLst/>
            <a:ahLst/>
            <a:cxnLst/>
            <a:rect l="l" t="t" r="r" b="b"/>
            <a:pathLst>
              <a:path w="1358673" h="1358673">
                <a:moveTo>
                  <a:pt x="0" y="0"/>
                </a:moveTo>
                <a:lnTo>
                  <a:pt x="1358673" y="0"/>
                </a:lnTo>
                <a:lnTo>
                  <a:pt x="1358673" y="1358673"/>
                </a:lnTo>
                <a:lnTo>
                  <a:pt x="0" y="13586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412722E6-058B-84C3-AEEB-1F0F816DB472}"/>
              </a:ext>
            </a:extLst>
          </p:cNvPr>
          <p:cNvSpPr/>
          <p:nvPr/>
        </p:nvSpPr>
        <p:spPr>
          <a:xfrm>
            <a:off x="13027997" y="-260142"/>
            <a:ext cx="2039769" cy="2254267"/>
          </a:xfrm>
          <a:custGeom>
            <a:avLst/>
            <a:gdLst/>
            <a:ahLst/>
            <a:cxnLst/>
            <a:rect l="l" t="t" r="r" b="b"/>
            <a:pathLst>
              <a:path w="2254267" h="2254267">
                <a:moveTo>
                  <a:pt x="0" y="0"/>
                </a:moveTo>
                <a:lnTo>
                  <a:pt x="2254267" y="0"/>
                </a:lnTo>
                <a:lnTo>
                  <a:pt x="2254267" y="2254268"/>
                </a:lnTo>
                <a:lnTo>
                  <a:pt x="0" y="22542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biLevel thresh="75000"/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 l="-10516"/>
            </a:stretch>
          </a:blipFill>
        </p:spPr>
        <p:txBody>
          <a:bodyPr/>
          <a:lstStyle/>
          <a:p>
            <a:endParaRPr lang="en-GB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D0DAD9-1C07-17C3-A8A2-6371BCF222D1}"/>
              </a:ext>
            </a:extLst>
          </p:cNvPr>
          <p:cNvCxnSpPr>
            <a:cxnSpLocks/>
            <a:stCxn id="26" idx="3"/>
            <a:endCxn id="32" idx="1"/>
          </p:cNvCxnSpPr>
          <p:nvPr/>
        </p:nvCxnSpPr>
        <p:spPr>
          <a:xfrm flipV="1">
            <a:off x="6142970" y="6609336"/>
            <a:ext cx="5705882" cy="15206"/>
          </a:xfrm>
          <a:prstGeom prst="line">
            <a:avLst/>
          </a:prstGeom>
          <a:ln w="76200">
            <a:solidFill>
              <a:srgbClr val="57A4B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Freeform 13">
            <a:extLst>
              <a:ext uri="{FF2B5EF4-FFF2-40B4-BE49-F238E27FC236}">
                <a16:creationId xmlns:a16="http://schemas.microsoft.com/office/drawing/2014/main" id="{76104691-2059-A589-8B11-EF7E07667FE8}"/>
              </a:ext>
            </a:extLst>
          </p:cNvPr>
          <p:cNvSpPr/>
          <p:nvPr/>
        </p:nvSpPr>
        <p:spPr>
          <a:xfrm>
            <a:off x="10532682" y="440289"/>
            <a:ext cx="2280817" cy="853406"/>
          </a:xfrm>
          <a:custGeom>
            <a:avLst/>
            <a:gdLst/>
            <a:ahLst/>
            <a:cxnLst/>
            <a:rect l="l" t="t" r="r" b="b"/>
            <a:pathLst>
              <a:path w="2280817" h="853406">
                <a:moveTo>
                  <a:pt x="0" y="0"/>
                </a:moveTo>
                <a:lnTo>
                  <a:pt x="2280817" y="0"/>
                </a:lnTo>
                <a:lnTo>
                  <a:pt x="2280817" y="853406"/>
                </a:lnTo>
                <a:lnTo>
                  <a:pt x="0" y="8534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biLevel thresh="75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6" name="Google Shape;814;p59">
            <a:extLst>
              <a:ext uri="{FF2B5EF4-FFF2-40B4-BE49-F238E27FC236}">
                <a16:creationId xmlns:a16="http://schemas.microsoft.com/office/drawing/2014/main" id="{736A1940-FA49-0B50-2261-C9C87DA6CCE9}"/>
              </a:ext>
            </a:extLst>
          </p:cNvPr>
          <p:cNvSpPr/>
          <p:nvPr/>
        </p:nvSpPr>
        <p:spPr>
          <a:xfrm>
            <a:off x="1245370" y="6157378"/>
            <a:ext cx="4897600" cy="934327"/>
          </a:xfrm>
          <a:prstGeom prst="roundRect">
            <a:avLst>
              <a:gd name="adj" fmla="val 50000"/>
            </a:avLst>
          </a:prstGeom>
          <a:ln w="76200">
            <a:solidFill>
              <a:srgbClr val="57A4B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E9DBD30-AC90-9D0E-3447-766D67CB67DE}"/>
              </a:ext>
            </a:extLst>
          </p:cNvPr>
          <p:cNvCxnSpPr>
            <a:cxnSpLocks/>
          </p:cNvCxnSpPr>
          <p:nvPr/>
        </p:nvCxnSpPr>
        <p:spPr>
          <a:xfrm flipV="1">
            <a:off x="6173322" y="7976723"/>
            <a:ext cx="5705882" cy="15206"/>
          </a:xfrm>
          <a:prstGeom prst="line">
            <a:avLst/>
          </a:prstGeom>
          <a:ln w="76200">
            <a:solidFill>
              <a:srgbClr val="57A4B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6" name="Picture 15" descr="A logo on a blue background&#10;&#10;AI-generated content may be incorrect.">
            <a:extLst>
              <a:ext uri="{FF2B5EF4-FFF2-40B4-BE49-F238E27FC236}">
                <a16:creationId xmlns:a16="http://schemas.microsoft.com/office/drawing/2014/main" id="{5EE67C34-2B3C-9EE8-12C0-4BA8599122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221" y="5194866"/>
            <a:ext cx="4545004" cy="43169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0" name="Google Shape;814;p59">
            <a:extLst>
              <a:ext uri="{FF2B5EF4-FFF2-40B4-BE49-F238E27FC236}">
                <a16:creationId xmlns:a16="http://schemas.microsoft.com/office/drawing/2014/main" id="{3DCB9AFA-928F-2D1D-897B-4DDD0E1AD362}"/>
              </a:ext>
            </a:extLst>
          </p:cNvPr>
          <p:cNvSpPr/>
          <p:nvPr/>
        </p:nvSpPr>
        <p:spPr>
          <a:xfrm>
            <a:off x="1275850" y="7508029"/>
            <a:ext cx="4897600" cy="934327"/>
          </a:xfrm>
          <a:prstGeom prst="roundRect">
            <a:avLst>
              <a:gd name="adj" fmla="val 50000"/>
            </a:avLst>
          </a:prstGeom>
          <a:ln w="76200">
            <a:solidFill>
              <a:srgbClr val="57A4B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946600A2-6EBB-0FD4-4B71-7F6A0782F4BD}"/>
              </a:ext>
            </a:extLst>
          </p:cNvPr>
          <p:cNvSpPr txBox="1"/>
          <p:nvPr/>
        </p:nvSpPr>
        <p:spPr>
          <a:xfrm>
            <a:off x="1915135" y="6359936"/>
            <a:ext cx="450779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3200" spc="-5" dirty="0">
                <a:solidFill>
                  <a:srgbClr val="143B50"/>
                </a:solidFill>
                <a:latin typeface="+mj-lt"/>
                <a:ea typeface="Century Gothic"/>
                <a:cs typeface="Century Gothic"/>
                <a:sym typeface="Century Gothic"/>
              </a:rPr>
              <a:t>I</a:t>
            </a:r>
            <a:r>
              <a:rPr lang="en-GB" sz="3200" spc="-5" dirty="0">
                <a:solidFill>
                  <a:srgbClr val="143B50"/>
                </a:solidFill>
                <a:latin typeface="+mj-lt"/>
                <a:ea typeface="Century Gothic"/>
                <a:cs typeface="Century Gothic"/>
                <a:sym typeface="Century Gothic"/>
              </a:rPr>
              <a:t>nteractive Trip Map</a:t>
            </a:r>
            <a:endParaRPr lang="en-US" sz="3200" spc="-5" dirty="0">
              <a:solidFill>
                <a:srgbClr val="143B50"/>
              </a:solidFill>
              <a:latin typeface="+mj-lt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F87F86D5-32EA-9281-A107-549DAC7DCC90}"/>
              </a:ext>
            </a:extLst>
          </p:cNvPr>
          <p:cNvSpPr txBox="1"/>
          <p:nvPr/>
        </p:nvSpPr>
        <p:spPr>
          <a:xfrm>
            <a:off x="1857820" y="7704602"/>
            <a:ext cx="450779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3200" spc="-5" dirty="0">
                <a:solidFill>
                  <a:srgbClr val="143B50"/>
                </a:solidFill>
                <a:latin typeface="+mj-lt"/>
                <a:ea typeface="Century Gothic"/>
                <a:cs typeface="Century Gothic"/>
                <a:sym typeface="Century Gothic"/>
              </a:rPr>
              <a:t>I</a:t>
            </a:r>
            <a:r>
              <a:rPr lang="en-GB" sz="3200" spc="-5" dirty="0">
                <a:solidFill>
                  <a:srgbClr val="143B50"/>
                </a:solidFill>
                <a:latin typeface="+mj-lt"/>
                <a:ea typeface="Century Gothic"/>
                <a:cs typeface="Century Gothic"/>
                <a:sym typeface="Century Gothic"/>
              </a:rPr>
              <a:t>nteractive Trip Map</a:t>
            </a:r>
            <a:endParaRPr lang="en-US" sz="3200" spc="-5" dirty="0">
              <a:solidFill>
                <a:srgbClr val="143B50"/>
              </a:solidFill>
              <a:latin typeface="+mj-lt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814;p59">
            <a:extLst>
              <a:ext uri="{FF2B5EF4-FFF2-40B4-BE49-F238E27FC236}">
                <a16:creationId xmlns:a16="http://schemas.microsoft.com/office/drawing/2014/main" id="{0CB92677-D314-D76B-21EE-01A9143D3AA2}"/>
              </a:ext>
            </a:extLst>
          </p:cNvPr>
          <p:cNvSpPr/>
          <p:nvPr/>
        </p:nvSpPr>
        <p:spPr>
          <a:xfrm>
            <a:off x="11848852" y="6142172"/>
            <a:ext cx="4897600" cy="934327"/>
          </a:xfrm>
          <a:prstGeom prst="roundRect">
            <a:avLst>
              <a:gd name="adj" fmla="val 50000"/>
            </a:avLst>
          </a:prstGeom>
          <a:ln w="76200">
            <a:solidFill>
              <a:srgbClr val="57A4B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3" name="TextBox 6">
            <a:extLst>
              <a:ext uri="{FF2B5EF4-FFF2-40B4-BE49-F238E27FC236}">
                <a16:creationId xmlns:a16="http://schemas.microsoft.com/office/drawing/2014/main" id="{DB3125AC-DE96-2DD9-D70C-E6462A05A513}"/>
              </a:ext>
            </a:extLst>
          </p:cNvPr>
          <p:cNvSpPr txBox="1"/>
          <p:nvPr/>
        </p:nvSpPr>
        <p:spPr>
          <a:xfrm>
            <a:off x="12430822" y="6338745"/>
            <a:ext cx="450779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3200" spc="-5" dirty="0">
                <a:solidFill>
                  <a:srgbClr val="143B50"/>
                </a:solidFill>
                <a:latin typeface="+mj-lt"/>
                <a:ea typeface="Century Gothic"/>
                <a:cs typeface="Century Gothic"/>
                <a:sym typeface="Century Gothic"/>
              </a:rPr>
              <a:t>I</a:t>
            </a:r>
            <a:r>
              <a:rPr lang="en-GB" sz="3200" spc="-5" dirty="0">
                <a:solidFill>
                  <a:srgbClr val="143B50"/>
                </a:solidFill>
                <a:latin typeface="+mj-lt"/>
                <a:ea typeface="Century Gothic"/>
                <a:cs typeface="Century Gothic"/>
                <a:sym typeface="Century Gothic"/>
              </a:rPr>
              <a:t>nteractive Trip Map</a:t>
            </a:r>
            <a:endParaRPr lang="en-US" sz="3200" spc="-5" dirty="0">
              <a:solidFill>
                <a:srgbClr val="143B50"/>
              </a:solidFill>
              <a:latin typeface="+mj-lt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" name="Google Shape;814;p59">
            <a:extLst>
              <a:ext uri="{FF2B5EF4-FFF2-40B4-BE49-F238E27FC236}">
                <a16:creationId xmlns:a16="http://schemas.microsoft.com/office/drawing/2014/main" id="{64460A6A-0858-07E5-EE46-505F6802176C}"/>
              </a:ext>
            </a:extLst>
          </p:cNvPr>
          <p:cNvSpPr/>
          <p:nvPr/>
        </p:nvSpPr>
        <p:spPr>
          <a:xfrm>
            <a:off x="11891913" y="7502738"/>
            <a:ext cx="4897600" cy="934327"/>
          </a:xfrm>
          <a:prstGeom prst="roundRect">
            <a:avLst>
              <a:gd name="adj" fmla="val 50000"/>
            </a:avLst>
          </a:prstGeom>
          <a:ln w="76200">
            <a:solidFill>
              <a:srgbClr val="57A4B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5" name="TextBox 6">
            <a:extLst>
              <a:ext uri="{FF2B5EF4-FFF2-40B4-BE49-F238E27FC236}">
                <a16:creationId xmlns:a16="http://schemas.microsoft.com/office/drawing/2014/main" id="{05824943-F65F-7AAC-D56F-4789664270C1}"/>
              </a:ext>
            </a:extLst>
          </p:cNvPr>
          <p:cNvSpPr txBox="1"/>
          <p:nvPr/>
        </p:nvSpPr>
        <p:spPr>
          <a:xfrm>
            <a:off x="12473883" y="7699311"/>
            <a:ext cx="450779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en-US" sz="3200" spc="-5" dirty="0">
                <a:solidFill>
                  <a:srgbClr val="143B50"/>
                </a:solidFill>
                <a:latin typeface="+mj-lt"/>
                <a:ea typeface="Century Gothic"/>
                <a:cs typeface="Century Gothic"/>
                <a:sym typeface="Century Gothic"/>
              </a:rPr>
              <a:t>I</a:t>
            </a:r>
            <a:r>
              <a:rPr lang="en-GB" sz="3200" spc="-5" dirty="0">
                <a:solidFill>
                  <a:srgbClr val="143B50"/>
                </a:solidFill>
                <a:latin typeface="+mj-lt"/>
                <a:ea typeface="Century Gothic"/>
                <a:cs typeface="Century Gothic"/>
                <a:sym typeface="Century Gothic"/>
              </a:rPr>
              <a:t>nteractive Trip Map</a:t>
            </a:r>
            <a:endParaRPr lang="en-US" sz="3200" spc="-5" dirty="0">
              <a:solidFill>
                <a:srgbClr val="143B50"/>
              </a:solidFill>
              <a:latin typeface="+mj-lt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42891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1D96F-0023-33F7-1466-85DEAA61A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>
            <a:extLst>
              <a:ext uri="{FF2B5EF4-FFF2-40B4-BE49-F238E27FC236}">
                <a16:creationId xmlns:a16="http://schemas.microsoft.com/office/drawing/2014/main" id="{EEB156FF-51C5-D07C-87B1-5A66077603A0}"/>
              </a:ext>
            </a:extLst>
          </p:cNvPr>
          <p:cNvGrpSpPr/>
          <p:nvPr/>
        </p:nvGrpSpPr>
        <p:grpSpPr>
          <a:xfrm rot="-5400000">
            <a:off x="2" y="-2"/>
            <a:ext cx="10287000" cy="10287001"/>
            <a:chOff x="0" y="0"/>
            <a:chExt cx="102846" cy="2879658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FE329B2-E169-2F83-4DB1-C88579274181}"/>
                </a:ext>
              </a:extLst>
            </p:cNvPr>
            <p:cNvSpPr/>
            <p:nvPr/>
          </p:nvSpPr>
          <p:spPr>
            <a:xfrm>
              <a:off x="0" y="0"/>
              <a:ext cx="102846" cy="2879658"/>
            </a:xfrm>
            <a:custGeom>
              <a:avLst/>
              <a:gdLst/>
              <a:ahLst/>
              <a:cxnLst/>
              <a:rect l="l" t="t" r="r" b="b"/>
              <a:pathLst>
                <a:path w="102846" h="2879658">
                  <a:moveTo>
                    <a:pt x="0" y="0"/>
                  </a:moveTo>
                  <a:lnTo>
                    <a:pt x="102846" y="0"/>
                  </a:lnTo>
                  <a:lnTo>
                    <a:pt x="102846" y="2879658"/>
                  </a:lnTo>
                  <a:lnTo>
                    <a:pt x="0" y="2879658"/>
                  </a:lnTo>
                  <a:close/>
                </a:path>
              </a:pathLst>
            </a:custGeom>
            <a:gradFill rotWithShape="1">
              <a:gsLst>
                <a:gs pos="0">
                  <a:srgbClr val="8EC492">
                    <a:alpha val="100000"/>
                  </a:srgbClr>
                </a:gs>
                <a:gs pos="100000">
                  <a:srgbClr val="2C8BB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878C4A53-FD7F-61D2-C051-E6A613F9E273}"/>
                </a:ext>
              </a:extLst>
            </p:cNvPr>
            <p:cNvSpPr txBox="1"/>
            <p:nvPr/>
          </p:nvSpPr>
          <p:spPr>
            <a:xfrm>
              <a:off x="0" y="-38100"/>
              <a:ext cx="102846" cy="29177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8"/>
                </a:lnSpc>
              </a:pPr>
              <a:endParaRPr/>
            </a:p>
          </p:txBody>
        </p:sp>
      </p:grpSp>
      <p:sp>
        <p:nvSpPr>
          <p:cNvPr id="14" name="Google Shape;814;p59">
            <a:extLst>
              <a:ext uri="{FF2B5EF4-FFF2-40B4-BE49-F238E27FC236}">
                <a16:creationId xmlns:a16="http://schemas.microsoft.com/office/drawing/2014/main" id="{236A7C4D-4313-AC5A-9A99-F985BB91E142}"/>
              </a:ext>
            </a:extLst>
          </p:cNvPr>
          <p:cNvSpPr/>
          <p:nvPr/>
        </p:nvSpPr>
        <p:spPr>
          <a:xfrm>
            <a:off x="615119" y="1666904"/>
            <a:ext cx="16629365" cy="8177685"/>
          </a:xfrm>
          <a:prstGeom prst="roundRect">
            <a:avLst>
              <a:gd name="adj" fmla="val 7137"/>
            </a:avLst>
          </a:prstGeom>
          <a:ln w="76200">
            <a:solidFill>
              <a:srgbClr val="57A4B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0" name="Google Shape;814;p59">
            <a:extLst>
              <a:ext uri="{FF2B5EF4-FFF2-40B4-BE49-F238E27FC236}">
                <a16:creationId xmlns:a16="http://schemas.microsoft.com/office/drawing/2014/main" id="{90657862-1647-D21F-AD82-D7281FD130C4}"/>
              </a:ext>
            </a:extLst>
          </p:cNvPr>
          <p:cNvSpPr/>
          <p:nvPr/>
        </p:nvSpPr>
        <p:spPr>
          <a:xfrm>
            <a:off x="615118" y="1665215"/>
            <a:ext cx="16629365" cy="8177685"/>
          </a:xfrm>
          <a:prstGeom prst="roundRect">
            <a:avLst>
              <a:gd name="adj" fmla="val 7137"/>
            </a:avLst>
          </a:prstGeom>
          <a:blipFill dpi="0" rotWithShape="1"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76200">
            <a:solidFill>
              <a:srgbClr val="57A4B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EDE5410A-253F-DB43-8C12-5650E73FB653}"/>
              </a:ext>
            </a:extLst>
          </p:cNvPr>
          <p:cNvGrpSpPr/>
          <p:nvPr/>
        </p:nvGrpSpPr>
        <p:grpSpPr>
          <a:xfrm>
            <a:off x="17920579" y="0"/>
            <a:ext cx="386471" cy="10287000"/>
            <a:chOff x="0" y="0"/>
            <a:chExt cx="101787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ECB63EF-853C-1B7A-B9B9-0E97FF4F5246}"/>
                </a:ext>
              </a:extLst>
            </p:cNvPr>
            <p:cNvSpPr/>
            <p:nvPr/>
          </p:nvSpPr>
          <p:spPr>
            <a:xfrm>
              <a:off x="0" y="0"/>
              <a:ext cx="101787" cy="2709333"/>
            </a:xfrm>
            <a:custGeom>
              <a:avLst/>
              <a:gdLst/>
              <a:ahLst/>
              <a:cxnLst/>
              <a:rect l="l" t="t" r="r" b="b"/>
              <a:pathLst>
                <a:path w="101787" h="2709333">
                  <a:moveTo>
                    <a:pt x="0" y="0"/>
                  </a:moveTo>
                  <a:lnTo>
                    <a:pt x="101787" y="0"/>
                  </a:lnTo>
                  <a:lnTo>
                    <a:pt x="10178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8EC492">
                    <a:alpha val="100000"/>
                  </a:srgbClr>
                </a:gs>
                <a:gs pos="100000">
                  <a:srgbClr val="2C8BB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E3A1DF3-391E-36FB-38A7-75F850FA0CE1}"/>
                </a:ext>
              </a:extLst>
            </p:cNvPr>
            <p:cNvSpPr txBox="1"/>
            <p:nvPr/>
          </p:nvSpPr>
          <p:spPr>
            <a:xfrm>
              <a:off x="0" y="-38100"/>
              <a:ext cx="10178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8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FCDEB6BE-377B-E256-081C-50AD13710492}"/>
              </a:ext>
            </a:extLst>
          </p:cNvPr>
          <p:cNvSpPr txBox="1"/>
          <p:nvPr/>
        </p:nvSpPr>
        <p:spPr>
          <a:xfrm>
            <a:off x="1295400" y="2321346"/>
            <a:ext cx="9485546" cy="1242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482"/>
              </a:lnSpc>
              <a:spcBef>
                <a:spcPct val="0"/>
              </a:spcBef>
            </a:pPr>
            <a:r>
              <a:rPr lang="en-US" sz="7487" spc="-7" dirty="0">
                <a:solidFill>
                  <a:srgbClr val="143B50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  <a:sym typeface="Century Gothic"/>
              </a:rPr>
              <a:t>AI Applications</a:t>
            </a: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4929F63D-23FF-E107-90F3-F2A4CA25EE64}"/>
              </a:ext>
            </a:extLst>
          </p:cNvPr>
          <p:cNvSpPr/>
          <p:nvPr/>
        </p:nvSpPr>
        <p:spPr>
          <a:xfrm>
            <a:off x="14959676" y="82263"/>
            <a:ext cx="1480842" cy="1358673"/>
          </a:xfrm>
          <a:custGeom>
            <a:avLst/>
            <a:gdLst/>
            <a:ahLst/>
            <a:cxnLst/>
            <a:rect l="l" t="t" r="r" b="b"/>
            <a:pathLst>
              <a:path w="1480842" h="1358673">
                <a:moveTo>
                  <a:pt x="0" y="0"/>
                </a:moveTo>
                <a:lnTo>
                  <a:pt x="1480842" y="0"/>
                </a:lnTo>
                <a:lnTo>
                  <a:pt x="1480842" y="1358673"/>
                </a:lnTo>
                <a:lnTo>
                  <a:pt x="0" y="13586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6C866807-5387-0AEA-B821-9E11EF5D5F3B}"/>
              </a:ext>
            </a:extLst>
          </p:cNvPr>
          <p:cNvSpPr/>
          <p:nvPr/>
        </p:nvSpPr>
        <p:spPr>
          <a:xfrm>
            <a:off x="16320108" y="80574"/>
            <a:ext cx="1358673" cy="1358673"/>
          </a:xfrm>
          <a:custGeom>
            <a:avLst/>
            <a:gdLst/>
            <a:ahLst/>
            <a:cxnLst/>
            <a:rect l="l" t="t" r="r" b="b"/>
            <a:pathLst>
              <a:path w="1358673" h="1358673">
                <a:moveTo>
                  <a:pt x="0" y="0"/>
                </a:moveTo>
                <a:lnTo>
                  <a:pt x="1358673" y="0"/>
                </a:lnTo>
                <a:lnTo>
                  <a:pt x="1358673" y="1358673"/>
                </a:lnTo>
                <a:lnTo>
                  <a:pt x="0" y="13586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2077DDBC-CB54-203C-E924-69A7C91EF520}"/>
              </a:ext>
            </a:extLst>
          </p:cNvPr>
          <p:cNvSpPr/>
          <p:nvPr/>
        </p:nvSpPr>
        <p:spPr>
          <a:xfrm>
            <a:off x="13027997" y="-260142"/>
            <a:ext cx="2039769" cy="2254267"/>
          </a:xfrm>
          <a:custGeom>
            <a:avLst/>
            <a:gdLst/>
            <a:ahLst/>
            <a:cxnLst/>
            <a:rect l="l" t="t" r="r" b="b"/>
            <a:pathLst>
              <a:path w="2254267" h="2254267">
                <a:moveTo>
                  <a:pt x="0" y="0"/>
                </a:moveTo>
                <a:lnTo>
                  <a:pt x="2254267" y="0"/>
                </a:lnTo>
                <a:lnTo>
                  <a:pt x="2254267" y="2254268"/>
                </a:lnTo>
                <a:lnTo>
                  <a:pt x="0" y="22542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biLevel thresh="75000"/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 l="-10516"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4765508D-81BA-3DD8-3E28-6886078A00F6}"/>
              </a:ext>
            </a:extLst>
          </p:cNvPr>
          <p:cNvSpPr/>
          <p:nvPr/>
        </p:nvSpPr>
        <p:spPr>
          <a:xfrm>
            <a:off x="10532682" y="440289"/>
            <a:ext cx="2280817" cy="853406"/>
          </a:xfrm>
          <a:custGeom>
            <a:avLst/>
            <a:gdLst/>
            <a:ahLst/>
            <a:cxnLst/>
            <a:rect l="l" t="t" r="r" b="b"/>
            <a:pathLst>
              <a:path w="2280817" h="853406">
                <a:moveTo>
                  <a:pt x="0" y="0"/>
                </a:moveTo>
                <a:lnTo>
                  <a:pt x="2280817" y="0"/>
                </a:lnTo>
                <a:lnTo>
                  <a:pt x="2280817" y="853406"/>
                </a:lnTo>
                <a:lnTo>
                  <a:pt x="0" y="8534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biLevel thresh="75000"/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6381665-A769-9A5D-47BF-086EB2F2456A}"/>
              </a:ext>
            </a:extLst>
          </p:cNvPr>
          <p:cNvGrpSpPr/>
          <p:nvPr/>
        </p:nvGrpSpPr>
        <p:grpSpPr>
          <a:xfrm>
            <a:off x="1581306" y="3797384"/>
            <a:ext cx="6191093" cy="1934646"/>
            <a:chOff x="1641265" y="6635077"/>
            <a:chExt cx="7208434" cy="2548574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2963AB0-AB08-1555-FDBD-7EA0EF75A640}"/>
                </a:ext>
              </a:extLst>
            </p:cNvPr>
            <p:cNvSpPr/>
            <p:nvPr/>
          </p:nvSpPr>
          <p:spPr>
            <a:xfrm>
              <a:off x="1641265" y="6635077"/>
              <a:ext cx="7208434" cy="2548574"/>
            </a:xfrm>
            <a:prstGeom prst="roundRect">
              <a:avLst>
                <a:gd name="adj" fmla="val 28075"/>
              </a:avLst>
            </a:prstGeom>
            <a:solidFill>
              <a:srgbClr val="ABE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EB28FE3-ABF8-A5D5-B6AA-362AF3C79C7A}"/>
                </a:ext>
              </a:extLst>
            </p:cNvPr>
            <p:cNvGrpSpPr/>
            <p:nvPr/>
          </p:nvGrpSpPr>
          <p:grpSpPr>
            <a:xfrm>
              <a:off x="1772522" y="6942423"/>
              <a:ext cx="6203559" cy="1933881"/>
              <a:chOff x="1772522" y="6942423"/>
              <a:chExt cx="6203559" cy="1933881"/>
            </a:xfrm>
          </p:grpSpPr>
          <p:sp>
            <p:nvSpPr>
              <p:cNvPr id="19" name="TextBox 27">
                <a:extLst>
                  <a:ext uri="{FF2B5EF4-FFF2-40B4-BE49-F238E27FC236}">
                    <a16:creationId xmlns:a16="http://schemas.microsoft.com/office/drawing/2014/main" id="{534F541E-0579-367B-22A5-8A1D712C0267}"/>
                  </a:ext>
                </a:extLst>
              </p:cNvPr>
              <p:cNvSpPr txBox="1"/>
              <p:nvPr/>
            </p:nvSpPr>
            <p:spPr>
              <a:xfrm>
                <a:off x="4315993" y="7873646"/>
                <a:ext cx="3660088" cy="71814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2818"/>
                  </a:lnSpc>
                </a:pPr>
                <a:r>
                  <a:rPr lang="en-US" sz="2348" dirty="0">
                    <a:solidFill>
                      <a:srgbClr val="000000"/>
                    </a:solidFill>
                    <a:latin typeface="Arimo"/>
                  </a:rPr>
                  <a:t>Designed the App using UI elements from flutter.</a:t>
                </a:r>
              </a:p>
            </p:txBody>
          </p:sp>
          <p:pic>
            <p:nvPicPr>
              <p:cNvPr id="21" name="Picture 2">
                <a:extLst>
                  <a:ext uri="{FF2B5EF4-FFF2-40B4-BE49-F238E27FC236}">
                    <a16:creationId xmlns:a16="http://schemas.microsoft.com/office/drawing/2014/main" id="{443CFE44-D974-6931-3E4F-74603FB66A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72522" y="6942423"/>
                <a:ext cx="1933881" cy="19338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TextBox 26">
                <a:extLst>
                  <a:ext uri="{FF2B5EF4-FFF2-40B4-BE49-F238E27FC236}">
                    <a16:creationId xmlns:a16="http://schemas.microsoft.com/office/drawing/2014/main" id="{E4A43EC6-1891-E432-982A-31579BFA4E6D}"/>
                  </a:ext>
                </a:extLst>
              </p:cNvPr>
              <p:cNvSpPr txBox="1"/>
              <p:nvPr/>
            </p:nvSpPr>
            <p:spPr>
              <a:xfrm>
                <a:off x="4407026" y="7161463"/>
                <a:ext cx="2085242" cy="42659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l">
                  <a:lnSpc>
                    <a:spcPts val="3131"/>
                  </a:lnSpc>
                </a:pPr>
                <a:r>
                  <a:rPr lang="en-US" sz="4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mo Bold"/>
                  </a:rPr>
                  <a:t>Flutter</a:t>
                </a: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1C54771-EC7D-2DB5-7B7F-14347E851208}"/>
              </a:ext>
            </a:extLst>
          </p:cNvPr>
          <p:cNvGrpSpPr/>
          <p:nvPr/>
        </p:nvGrpSpPr>
        <p:grpSpPr>
          <a:xfrm>
            <a:off x="5352804" y="7171622"/>
            <a:ext cx="5471990" cy="1934646"/>
            <a:chOff x="1656377" y="6581840"/>
            <a:chExt cx="7208434" cy="254857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68D821D-5CD6-A35A-948F-A9EBF0B73235}"/>
                </a:ext>
              </a:extLst>
            </p:cNvPr>
            <p:cNvGrpSpPr/>
            <p:nvPr/>
          </p:nvGrpSpPr>
          <p:grpSpPr>
            <a:xfrm>
              <a:off x="1656377" y="6581840"/>
              <a:ext cx="7208434" cy="2548574"/>
              <a:chOff x="1641265" y="6635077"/>
              <a:chExt cx="7208434" cy="2548574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DE1AA636-BEE0-9867-C945-9969196C2544}"/>
                  </a:ext>
                </a:extLst>
              </p:cNvPr>
              <p:cNvSpPr/>
              <p:nvPr/>
            </p:nvSpPr>
            <p:spPr>
              <a:xfrm>
                <a:off x="1641265" y="6635077"/>
                <a:ext cx="7208434" cy="2548574"/>
              </a:xfrm>
              <a:prstGeom prst="roundRect">
                <a:avLst>
                  <a:gd name="adj" fmla="val 28075"/>
                </a:avLst>
              </a:prstGeom>
              <a:solidFill>
                <a:srgbClr val="ABEE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800D9B6-2158-5645-A825-6CA9DBDB0995}"/>
                  </a:ext>
                </a:extLst>
              </p:cNvPr>
              <p:cNvGrpSpPr/>
              <p:nvPr/>
            </p:nvGrpSpPr>
            <p:grpSpPr>
              <a:xfrm>
                <a:off x="4347264" y="7161463"/>
                <a:ext cx="4030059" cy="1601704"/>
                <a:chOff x="4347264" y="7161463"/>
                <a:chExt cx="4030059" cy="1601704"/>
              </a:xfrm>
            </p:grpSpPr>
            <p:sp>
              <p:nvSpPr>
                <p:cNvPr id="29" name="TextBox 27">
                  <a:extLst>
                    <a:ext uri="{FF2B5EF4-FFF2-40B4-BE49-F238E27FC236}">
                      <a16:creationId xmlns:a16="http://schemas.microsoft.com/office/drawing/2014/main" id="{CBC15BDE-4A7E-6F8B-75E4-2E990CB3BBEA}"/>
                    </a:ext>
                  </a:extLst>
                </p:cNvPr>
                <p:cNvSpPr txBox="1"/>
                <p:nvPr/>
              </p:nvSpPr>
              <p:spPr>
                <a:xfrm>
                  <a:off x="4347264" y="7685949"/>
                  <a:ext cx="4030059" cy="1077218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l">
                    <a:lnSpc>
                      <a:spcPts val="2818"/>
                    </a:lnSpc>
                  </a:pPr>
                  <a:r>
                    <a:rPr lang="en-US" sz="2348" dirty="0">
                      <a:solidFill>
                        <a:srgbClr val="000000"/>
                      </a:solidFill>
                      <a:latin typeface="Arimo"/>
                    </a:rPr>
                    <a:t>Real-time storage of the user &amp; driver locations. As well as quick authentication.</a:t>
                  </a:r>
                </a:p>
              </p:txBody>
            </p:sp>
            <p:sp>
              <p:nvSpPr>
                <p:cNvPr id="36" name="TextBox 26">
                  <a:extLst>
                    <a:ext uri="{FF2B5EF4-FFF2-40B4-BE49-F238E27FC236}">
                      <a16:creationId xmlns:a16="http://schemas.microsoft.com/office/drawing/2014/main" id="{698DFDB2-B0B8-6AA2-BDD7-1C8950C9727E}"/>
                    </a:ext>
                  </a:extLst>
                </p:cNvPr>
                <p:cNvSpPr txBox="1"/>
                <p:nvPr/>
              </p:nvSpPr>
              <p:spPr>
                <a:xfrm>
                  <a:off x="4407026" y="7161463"/>
                  <a:ext cx="2538664" cy="426592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l">
                    <a:lnSpc>
                      <a:spcPts val="3131"/>
                    </a:lnSpc>
                  </a:pPr>
                  <a:r>
                    <a:rPr lang="en-US" sz="4400" dirty="0">
                      <a:solidFill>
                        <a:srgbClr val="404040"/>
                      </a:solidFill>
                      <a:latin typeface="Arimo Bold"/>
                    </a:rPr>
                    <a:t>Firebase</a:t>
                  </a:r>
                </a:p>
              </p:txBody>
            </p:sp>
          </p:grpSp>
        </p:grp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F8239B82-81FD-0135-0094-FF73705DC4E8}"/>
                </a:ext>
              </a:extLst>
            </p:cNvPr>
            <p:cNvSpPr/>
            <p:nvPr/>
          </p:nvSpPr>
          <p:spPr>
            <a:xfrm>
              <a:off x="1983257" y="6726527"/>
              <a:ext cx="2057699" cy="2403887"/>
            </a:xfrm>
            <a:custGeom>
              <a:avLst/>
              <a:gdLst/>
              <a:ahLst/>
              <a:cxnLst/>
              <a:rect l="l" t="t" r="r" b="b"/>
              <a:pathLst>
                <a:path w="998547" h="1166543">
                  <a:moveTo>
                    <a:pt x="0" y="0"/>
                  </a:moveTo>
                  <a:lnTo>
                    <a:pt x="998548" y="0"/>
                  </a:lnTo>
                  <a:lnTo>
                    <a:pt x="998548" y="1166543"/>
                  </a:lnTo>
                  <a:lnTo>
                    <a:pt x="0" y="1166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-329304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9B357E0-06A0-87C1-8661-C62B08F16503}"/>
              </a:ext>
            </a:extLst>
          </p:cNvPr>
          <p:cNvGrpSpPr/>
          <p:nvPr/>
        </p:nvGrpSpPr>
        <p:grpSpPr>
          <a:xfrm>
            <a:off x="10210306" y="3734825"/>
            <a:ext cx="5471990" cy="1934646"/>
            <a:chOff x="1641265" y="6635077"/>
            <a:chExt cx="7208434" cy="2548574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D5D615C2-E82F-7A57-216F-AD6526CBD7D5}"/>
                </a:ext>
              </a:extLst>
            </p:cNvPr>
            <p:cNvSpPr/>
            <p:nvPr/>
          </p:nvSpPr>
          <p:spPr>
            <a:xfrm>
              <a:off x="1641265" y="6635077"/>
              <a:ext cx="7208434" cy="2548574"/>
            </a:xfrm>
            <a:prstGeom prst="roundRect">
              <a:avLst>
                <a:gd name="adj" fmla="val 28075"/>
              </a:avLst>
            </a:prstGeom>
            <a:solidFill>
              <a:srgbClr val="ABE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BF47FF9-01D2-D96A-3D3A-CED4D7FE0BBE}"/>
                </a:ext>
              </a:extLst>
            </p:cNvPr>
            <p:cNvGrpSpPr/>
            <p:nvPr/>
          </p:nvGrpSpPr>
          <p:grpSpPr>
            <a:xfrm>
              <a:off x="4347264" y="7161463"/>
              <a:ext cx="4030059" cy="1601704"/>
              <a:chOff x="4347264" y="7161463"/>
              <a:chExt cx="4030059" cy="1601704"/>
            </a:xfrm>
          </p:grpSpPr>
          <p:sp>
            <p:nvSpPr>
              <p:cNvPr id="43" name="TextBox 27">
                <a:extLst>
                  <a:ext uri="{FF2B5EF4-FFF2-40B4-BE49-F238E27FC236}">
                    <a16:creationId xmlns:a16="http://schemas.microsoft.com/office/drawing/2014/main" id="{7BA2688C-4999-751B-EA03-ABCFFCCC6144}"/>
                  </a:ext>
                </a:extLst>
              </p:cNvPr>
              <p:cNvSpPr txBox="1"/>
              <p:nvPr/>
            </p:nvSpPr>
            <p:spPr>
              <a:xfrm>
                <a:off x="4347264" y="7685949"/>
                <a:ext cx="4030059" cy="107721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2818"/>
                  </a:lnSpc>
                </a:pPr>
                <a:r>
                  <a:rPr lang="en-US" sz="2348" dirty="0">
                    <a:solidFill>
                      <a:srgbClr val="000000"/>
                    </a:solidFill>
                    <a:latin typeface="Arimo"/>
                  </a:rPr>
                  <a:t>Utilized the Google maps Api for accurate location tracking and route navigation.</a:t>
                </a:r>
              </a:p>
            </p:txBody>
          </p:sp>
          <p:sp>
            <p:nvSpPr>
              <p:cNvPr id="44" name="TextBox 26">
                <a:extLst>
                  <a:ext uri="{FF2B5EF4-FFF2-40B4-BE49-F238E27FC236}">
                    <a16:creationId xmlns:a16="http://schemas.microsoft.com/office/drawing/2014/main" id="{1B0BBB6E-A6B1-E6C4-12C6-C21A25A259BF}"/>
                  </a:ext>
                </a:extLst>
              </p:cNvPr>
              <p:cNvSpPr txBox="1"/>
              <p:nvPr/>
            </p:nvSpPr>
            <p:spPr>
              <a:xfrm>
                <a:off x="4407026" y="7161463"/>
                <a:ext cx="3701236" cy="42659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ts val="3131"/>
                  </a:lnSpc>
                </a:pPr>
                <a:r>
                  <a:rPr lang="en-US" sz="4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mo Bold"/>
                  </a:rPr>
                  <a:t>Google Maps</a:t>
                </a:r>
              </a:p>
            </p:txBody>
          </p:sp>
        </p:grpSp>
      </p:grpSp>
      <p:sp>
        <p:nvSpPr>
          <p:cNvPr id="45" name="Freeform 13">
            <a:extLst>
              <a:ext uri="{FF2B5EF4-FFF2-40B4-BE49-F238E27FC236}">
                <a16:creationId xmlns:a16="http://schemas.microsoft.com/office/drawing/2014/main" id="{F87BBB65-5C14-27FF-04B9-97382C134144}"/>
              </a:ext>
            </a:extLst>
          </p:cNvPr>
          <p:cNvSpPr/>
          <p:nvPr/>
        </p:nvSpPr>
        <p:spPr>
          <a:xfrm>
            <a:off x="10833440" y="4183576"/>
            <a:ext cx="1108945" cy="1107787"/>
          </a:xfrm>
          <a:custGeom>
            <a:avLst/>
            <a:gdLst/>
            <a:ahLst/>
            <a:cxnLst/>
            <a:rect l="l" t="t" r="r" b="b"/>
            <a:pathLst>
              <a:path w="880220" h="879302">
                <a:moveTo>
                  <a:pt x="0" y="0"/>
                </a:moveTo>
                <a:lnTo>
                  <a:pt x="880220" y="0"/>
                </a:lnTo>
                <a:lnTo>
                  <a:pt x="880220" y="879302"/>
                </a:lnTo>
                <a:lnTo>
                  <a:pt x="0" y="8793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46" name="Google Shape;814;p59">
            <a:extLst>
              <a:ext uri="{FF2B5EF4-FFF2-40B4-BE49-F238E27FC236}">
                <a16:creationId xmlns:a16="http://schemas.microsoft.com/office/drawing/2014/main" id="{C9E7EE4B-36F8-7C93-55C9-9C1C5B462F6B}"/>
              </a:ext>
            </a:extLst>
          </p:cNvPr>
          <p:cNvSpPr/>
          <p:nvPr/>
        </p:nvSpPr>
        <p:spPr>
          <a:xfrm>
            <a:off x="2615442" y="5573032"/>
            <a:ext cx="6264470" cy="1831472"/>
          </a:xfrm>
          <a:prstGeom prst="roundRect">
            <a:avLst>
              <a:gd name="adj" fmla="val 22540"/>
            </a:avLst>
          </a:prstGeom>
          <a:ln w="76200">
            <a:solidFill>
              <a:srgbClr val="57A4B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591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20579" y="0"/>
            <a:ext cx="386471" cy="10287000"/>
            <a:chOff x="0" y="0"/>
            <a:chExt cx="10178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787" cy="2709333"/>
            </a:xfrm>
            <a:custGeom>
              <a:avLst/>
              <a:gdLst/>
              <a:ahLst/>
              <a:cxnLst/>
              <a:rect l="l" t="t" r="r" b="b"/>
              <a:pathLst>
                <a:path w="101787" h="2709333">
                  <a:moveTo>
                    <a:pt x="0" y="0"/>
                  </a:moveTo>
                  <a:lnTo>
                    <a:pt x="101787" y="0"/>
                  </a:lnTo>
                  <a:lnTo>
                    <a:pt x="10178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8EC492">
                    <a:alpha val="100000"/>
                  </a:srgbClr>
                </a:gs>
                <a:gs pos="100000">
                  <a:srgbClr val="2C8BB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178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8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25538" y="2677510"/>
            <a:ext cx="6788317" cy="1222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482"/>
              </a:lnSpc>
              <a:spcBef>
                <a:spcPct val="0"/>
              </a:spcBef>
            </a:pPr>
            <a:r>
              <a:rPr lang="en-US" sz="7487" spc="-7" dirty="0">
                <a:solidFill>
                  <a:srgbClr val="143B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Solution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41190" y="4402129"/>
            <a:ext cx="8507985" cy="861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22"/>
              </a:lnSpc>
              <a:spcBef>
                <a:spcPct val="0"/>
              </a:spcBef>
            </a:pPr>
            <a:r>
              <a:rPr lang="en-US" sz="5087" spc="-5">
                <a:solidFill>
                  <a:srgbClr val="143B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Write the text here</a:t>
            </a:r>
          </a:p>
        </p:txBody>
      </p:sp>
      <p:grpSp>
        <p:nvGrpSpPr>
          <p:cNvPr id="7" name="Group 7"/>
          <p:cNvGrpSpPr/>
          <p:nvPr/>
        </p:nvGrpSpPr>
        <p:grpSpPr>
          <a:xfrm rot="-5400000">
            <a:off x="5271603" y="-5271603"/>
            <a:ext cx="390495" cy="10933701"/>
            <a:chOff x="0" y="0"/>
            <a:chExt cx="102846" cy="28796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2846" cy="2879658"/>
            </a:xfrm>
            <a:custGeom>
              <a:avLst/>
              <a:gdLst/>
              <a:ahLst/>
              <a:cxnLst/>
              <a:rect l="l" t="t" r="r" b="b"/>
              <a:pathLst>
                <a:path w="102846" h="2879658">
                  <a:moveTo>
                    <a:pt x="0" y="0"/>
                  </a:moveTo>
                  <a:lnTo>
                    <a:pt x="102846" y="0"/>
                  </a:lnTo>
                  <a:lnTo>
                    <a:pt x="102846" y="2879658"/>
                  </a:lnTo>
                  <a:lnTo>
                    <a:pt x="0" y="2879658"/>
                  </a:lnTo>
                  <a:close/>
                </a:path>
              </a:pathLst>
            </a:custGeom>
            <a:gradFill rotWithShape="1">
              <a:gsLst>
                <a:gs pos="0">
                  <a:srgbClr val="8EC492">
                    <a:alpha val="100000"/>
                  </a:srgbClr>
                </a:gs>
                <a:gs pos="100000">
                  <a:srgbClr val="2C8BB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02846" cy="29177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8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497813" y="9733722"/>
            <a:ext cx="2141289" cy="2054762"/>
          </a:xfrm>
          <a:custGeom>
            <a:avLst/>
            <a:gdLst/>
            <a:ahLst/>
            <a:cxnLst/>
            <a:rect l="l" t="t" r="r" b="b"/>
            <a:pathLst>
              <a:path w="2141289" h="2054762">
                <a:moveTo>
                  <a:pt x="0" y="0"/>
                </a:moveTo>
                <a:lnTo>
                  <a:pt x="2141289" y="0"/>
                </a:lnTo>
                <a:lnTo>
                  <a:pt x="2141289" y="2054762"/>
                </a:lnTo>
                <a:lnTo>
                  <a:pt x="0" y="2054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3218" t="-328037" r="-1181034" b="-121250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-1678920" y="390495"/>
            <a:ext cx="2141289" cy="2054762"/>
          </a:xfrm>
          <a:custGeom>
            <a:avLst/>
            <a:gdLst/>
            <a:ahLst/>
            <a:cxnLst/>
            <a:rect l="l" t="t" r="r" b="b"/>
            <a:pathLst>
              <a:path w="2141289" h="2054762">
                <a:moveTo>
                  <a:pt x="0" y="0"/>
                </a:moveTo>
                <a:lnTo>
                  <a:pt x="2141289" y="0"/>
                </a:lnTo>
                <a:lnTo>
                  <a:pt x="2141289" y="2054762"/>
                </a:lnTo>
                <a:lnTo>
                  <a:pt x="0" y="2054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3218" t="-328037" r="-1181034" b="-121250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14928257" y="195247"/>
            <a:ext cx="1480842" cy="1358673"/>
          </a:xfrm>
          <a:custGeom>
            <a:avLst/>
            <a:gdLst/>
            <a:ahLst/>
            <a:cxnLst/>
            <a:rect l="l" t="t" r="r" b="b"/>
            <a:pathLst>
              <a:path w="1480842" h="1358673">
                <a:moveTo>
                  <a:pt x="0" y="0"/>
                </a:moveTo>
                <a:lnTo>
                  <a:pt x="1480842" y="0"/>
                </a:lnTo>
                <a:lnTo>
                  <a:pt x="1480842" y="1358673"/>
                </a:lnTo>
                <a:lnTo>
                  <a:pt x="0" y="13586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16245343" y="195247"/>
            <a:ext cx="1358673" cy="1358673"/>
          </a:xfrm>
          <a:custGeom>
            <a:avLst/>
            <a:gdLst/>
            <a:ahLst/>
            <a:cxnLst/>
            <a:rect l="l" t="t" r="r" b="b"/>
            <a:pathLst>
              <a:path w="1358673" h="1358673">
                <a:moveTo>
                  <a:pt x="0" y="0"/>
                </a:moveTo>
                <a:lnTo>
                  <a:pt x="1358673" y="0"/>
                </a:lnTo>
                <a:lnTo>
                  <a:pt x="1358673" y="1358673"/>
                </a:lnTo>
                <a:lnTo>
                  <a:pt x="0" y="13586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>
            <a:off x="12891902" y="-98434"/>
            <a:ext cx="2254267" cy="2254267"/>
          </a:xfrm>
          <a:custGeom>
            <a:avLst/>
            <a:gdLst/>
            <a:ahLst/>
            <a:cxnLst/>
            <a:rect l="l" t="t" r="r" b="b"/>
            <a:pathLst>
              <a:path w="2254267" h="2254267">
                <a:moveTo>
                  <a:pt x="0" y="0"/>
                </a:moveTo>
                <a:lnTo>
                  <a:pt x="2254267" y="0"/>
                </a:lnTo>
                <a:lnTo>
                  <a:pt x="2254267" y="2254268"/>
                </a:lnTo>
                <a:lnTo>
                  <a:pt x="0" y="22542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>
            <a:off x="10611085" y="601997"/>
            <a:ext cx="2280817" cy="853406"/>
          </a:xfrm>
          <a:custGeom>
            <a:avLst/>
            <a:gdLst/>
            <a:ahLst/>
            <a:cxnLst/>
            <a:rect l="l" t="t" r="r" b="b"/>
            <a:pathLst>
              <a:path w="2280817" h="853406">
                <a:moveTo>
                  <a:pt x="0" y="0"/>
                </a:moveTo>
                <a:lnTo>
                  <a:pt x="2280817" y="0"/>
                </a:lnTo>
                <a:lnTo>
                  <a:pt x="2280817" y="853406"/>
                </a:lnTo>
                <a:lnTo>
                  <a:pt x="0" y="8534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5996948" y="3794910"/>
            <a:ext cx="534460" cy="12984180"/>
            <a:chOff x="0" y="0"/>
            <a:chExt cx="147152" cy="35749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7152" cy="3574924"/>
            </a:xfrm>
            <a:custGeom>
              <a:avLst/>
              <a:gdLst/>
              <a:ahLst/>
              <a:cxnLst/>
              <a:rect l="l" t="t" r="r" b="b"/>
              <a:pathLst>
                <a:path w="147152" h="3574924">
                  <a:moveTo>
                    <a:pt x="0" y="0"/>
                  </a:moveTo>
                  <a:lnTo>
                    <a:pt x="147152" y="0"/>
                  </a:lnTo>
                  <a:lnTo>
                    <a:pt x="147152" y="3574924"/>
                  </a:lnTo>
                  <a:lnTo>
                    <a:pt x="0" y="3574924"/>
                  </a:lnTo>
                  <a:close/>
                </a:path>
              </a:pathLst>
            </a:custGeom>
            <a:gradFill rotWithShape="1">
              <a:gsLst>
                <a:gs pos="0">
                  <a:srgbClr val="8EC492">
                    <a:alpha val="100000"/>
                  </a:srgbClr>
                </a:gs>
                <a:gs pos="100000">
                  <a:srgbClr val="2C8BB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7152" cy="3613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078450" y="0"/>
            <a:ext cx="209550" cy="2231029"/>
            <a:chOff x="0" y="0"/>
            <a:chExt cx="55190" cy="5875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5190" cy="587596"/>
            </a:xfrm>
            <a:custGeom>
              <a:avLst/>
              <a:gdLst/>
              <a:ahLst/>
              <a:cxnLst/>
              <a:rect l="l" t="t" r="r" b="b"/>
              <a:pathLst>
                <a:path w="55190" h="587596">
                  <a:moveTo>
                    <a:pt x="0" y="0"/>
                  </a:moveTo>
                  <a:lnTo>
                    <a:pt x="55190" y="0"/>
                  </a:lnTo>
                  <a:lnTo>
                    <a:pt x="55190" y="587596"/>
                  </a:lnTo>
                  <a:lnTo>
                    <a:pt x="0" y="587596"/>
                  </a:lnTo>
                  <a:close/>
                </a:path>
              </a:pathLst>
            </a:custGeom>
            <a:gradFill rotWithShape="1">
              <a:gsLst>
                <a:gs pos="0">
                  <a:srgbClr val="8EC492">
                    <a:alpha val="100000"/>
                  </a:srgbClr>
                </a:gs>
                <a:gs pos="100000">
                  <a:srgbClr val="2C8BB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5190" cy="6256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8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11250" y="2793365"/>
            <a:ext cx="2610058" cy="1267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82"/>
              </a:lnSpc>
              <a:spcBef>
                <a:spcPct val="0"/>
              </a:spcBef>
            </a:pPr>
            <a:r>
              <a:rPr lang="en-US" sz="7487" spc="-7">
                <a:solidFill>
                  <a:srgbClr val="143B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Title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26901" y="4517985"/>
            <a:ext cx="8507985" cy="861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22"/>
              </a:lnSpc>
              <a:spcBef>
                <a:spcPct val="0"/>
              </a:spcBef>
            </a:pPr>
            <a:r>
              <a:rPr lang="en-US" sz="5087" spc="-5">
                <a:solidFill>
                  <a:srgbClr val="143B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Write the text here</a:t>
            </a:r>
          </a:p>
        </p:txBody>
      </p:sp>
      <p:sp>
        <p:nvSpPr>
          <p:cNvPr id="10" name="Freeform 10"/>
          <p:cNvSpPr/>
          <p:nvPr/>
        </p:nvSpPr>
        <p:spPr>
          <a:xfrm>
            <a:off x="14928257" y="195247"/>
            <a:ext cx="1480842" cy="1358673"/>
          </a:xfrm>
          <a:custGeom>
            <a:avLst/>
            <a:gdLst/>
            <a:ahLst/>
            <a:cxnLst/>
            <a:rect l="l" t="t" r="r" b="b"/>
            <a:pathLst>
              <a:path w="1480842" h="1358673">
                <a:moveTo>
                  <a:pt x="0" y="0"/>
                </a:moveTo>
                <a:lnTo>
                  <a:pt x="1480842" y="0"/>
                </a:lnTo>
                <a:lnTo>
                  <a:pt x="1480842" y="1358673"/>
                </a:lnTo>
                <a:lnTo>
                  <a:pt x="0" y="1358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16245343" y="195247"/>
            <a:ext cx="1358673" cy="1358673"/>
          </a:xfrm>
          <a:custGeom>
            <a:avLst/>
            <a:gdLst/>
            <a:ahLst/>
            <a:cxnLst/>
            <a:rect l="l" t="t" r="r" b="b"/>
            <a:pathLst>
              <a:path w="1358673" h="1358673">
                <a:moveTo>
                  <a:pt x="0" y="0"/>
                </a:moveTo>
                <a:lnTo>
                  <a:pt x="1358673" y="0"/>
                </a:lnTo>
                <a:lnTo>
                  <a:pt x="1358673" y="1358673"/>
                </a:lnTo>
                <a:lnTo>
                  <a:pt x="0" y="13586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12891902" y="-98434"/>
            <a:ext cx="2254267" cy="2254267"/>
          </a:xfrm>
          <a:custGeom>
            <a:avLst/>
            <a:gdLst/>
            <a:ahLst/>
            <a:cxnLst/>
            <a:rect l="l" t="t" r="r" b="b"/>
            <a:pathLst>
              <a:path w="2254267" h="2254267">
                <a:moveTo>
                  <a:pt x="0" y="0"/>
                </a:moveTo>
                <a:lnTo>
                  <a:pt x="2254267" y="0"/>
                </a:lnTo>
                <a:lnTo>
                  <a:pt x="2254267" y="2254268"/>
                </a:lnTo>
                <a:lnTo>
                  <a:pt x="0" y="22542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10611085" y="601997"/>
            <a:ext cx="2280817" cy="853406"/>
          </a:xfrm>
          <a:custGeom>
            <a:avLst/>
            <a:gdLst/>
            <a:ahLst/>
            <a:cxnLst/>
            <a:rect l="l" t="t" r="r" b="b"/>
            <a:pathLst>
              <a:path w="2280817" h="853406">
                <a:moveTo>
                  <a:pt x="0" y="0"/>
                </a:moveTo>
                <a:lnTo>
                  <a:pt x="2280817" y="0"/>
                </a:lnTo>
                <a:lnTo>
                  <a:pt x="2280817" y="853406"/>
                </a:lnTo>
                <a:lnTo>
                  <a:pt x="0" y="8534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25539" y="2677510"/>
            <a:ext cx="2610058" cy="1267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82"/>
              </a:lnSpc>
              <a:spcBef>
                <a:spcPct val="0"/>
              </a:spcBef>
            </a:pPr>
            <a:r>
              <a:rPr lang="en-US" sz="7487" spc="-7">
                <a:solidFill>
                  <a:srgbClr val="143B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Title</a:t>
            </a:r>
          </a:p>
        </p:txBody>
      </p:sp>
      <p:grpSp>
        <p:nvGrpSpPr>
          <p:cNvPr id="3" name="Group 3"/>
          <p:cNvGrpSpPr/>
          <p:nvPr/>
        </p:nvGrpSpPr>
        <p:grpSpPr>
          <a:xfrm rot="2789034">
            <a:off x="-1238396" y="7839564"/>
            <a:ext cx="2202932" cy="220293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EC492">
                    <a:alpha val="100000"/>
                  </a:srgbClr>
                </a:gs>
                <a:gs pos="100000">
                  <a:srgbClr val="2C8BB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97233" tIns="97233" rIns="97233" bIns="97233" rtlCol="0" anchor="ctr"/>
            <a:lstStyle/>
            <a:p>
              <a:pPr algn="ctr">
                <a:lnSpc>
                  <a:spcPts val="188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2789034">
            <a:off x="1995392" y="8314569"/>
            <a:ext cx="2202932" cy="220293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EC492">
                    <a:alpha val="100000"/>
                  </a:srgbClr>
                </a:gs>
                <a:gs pos="100000">
                  <a:srgbClr val="2C8BB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97233" tIns="97233" rIns="97233" bIns="97233" rtlCol="0" anchor="ctr"/>
            <a:lstStyle/>
            <a:p>
              <a:pPr algn="ctr">
                <a:lnSpc>
                  <a:spcPts val="1883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2789034">
            <a:off x="3837667" y="9723646"/>
            <a:ext cx="2202932" cy="220293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EC492">
                    <a:alpha val="100000"/>
                  </a:srgbClr>
                </a:gs>
                <a:gs pos="100000">
                  <a:srgbClr val="2C8BB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97233" tIns="97233" rIns="97233" bIns="97233" rtlCol="0" anchor="ctr"/>
            <a:lstStyle/>
            <a:p>
              <a:pPr algn="ctr">
                <a:lnSpc>
                  <a:spcPts val="1883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2789034">
            <a:off x="103598" y="9689258"/>
            <a:ext cx="2202932" cy="220293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EC492">
                    <a:alpha val="100000"/>
                  </a:srgbClr>
                </a:gs>
                <a:gs pos="100000">
                  <a:srgbClr val="2C8BB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97233" tIns="97233" rIns="97233" bIns="97233" rtlCol="0" anchor="ctr"/>
            <a:lstStyle/>
            <a:p>
              <a:pPr algn="ctr">
                <a:lnSpc>
                  <a:spcPts val="188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920579" y="0"/>
            <a:ext cx="386471" cy="10287000"/>
            <a:chOff x="0" y="0"/>
            <a:chExt cx="101787" cy="27093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1787" cy="2709333"/>
            </a:xfrm>
            <a:custGeom>
              <a:avLst/>
              <a:gdLst/>
              <a:ahLst/>
              <a:cxnLst/>
              <a:rect l="l" t="t" r="r" b="b"/>
              <a:pathLst>
                <a:path w="101787" h="2709333">
                  <a:moveTo>
                    <a:pt x="0" y="0"/>
                  </a:moveTo>
                  <a:lnTo>
                    <a:pt x="101787" y="0"/>
                  </a:lnTo>
                  <a:lnTo>
                    <a:pt x="10178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8EC492">
                    <a:alpha val="100000"/>
                  </a:srgbClr>
                </a:gs>
                <a:gs pos="100000">
                  <a:srgbClr val="2C8BB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1787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8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41190" y="4402129"/>
            <a:ext cx="8507985" cy="1756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22"/>
              </a:lnSpc>
            </a:pPr>
            <a:r>
              <a:rPr lang="en-US" sz="5087" spc="-5">
                <a:solidFill>
                  <a:srgbClr val="143B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Write the text here</a:t>
            </a:r>
          </a:p>
          <a:p>
            <a:pPr marL="0" lvl="0" indent="0" algn="l">
              <a:lnSpc>
                <a:spcPts val="7122"/>
              </a:lnSpc>
              <a:spcBef>
                <a:spcPct val="0"/>
              </a:spcBef>
            </a:pPr>
            <a:endParaRPr lang="en-US" sz="5087" spc="-5">
              <a:solidFill>
                <a:srgbClr val="143B5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4928257" y="195247"/>
            <a:ext cx="1480842" cy="1358673"/>
          </a:xfrm>
          <a:custGeom>
            <a:avLst/>
            <a:gdLst/>
            <a:ahLst/>
            <a:cxnLst/>
            <a:rect l="l" t="t" r="r" b="b"/>
            <a:pathLst>
              <a:path w="1480842" h="1358673">
                <a:moveTo>
                  <a:pt x="0" y="0"/>
                </a:moveTo>
                <a:lnTo>
                  <a:pt x="1480842" y="0"/>
                </a:lnTo>
                <a:lnTo>
                  <a:pt x="1480842" y="1358673"/>
                </a:lnTo>
                <a:lnTo>
                  <a:pt x="0" y="1358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20" name="Freeform 20"/>
          <p:cNvSpPr/>
          <p:nvPr/>
        </p:nvSpPr>
        <p:spPr>
          <a:xfrm>
            <a:off x="16245343" y="195247"/>
            <a:ext cx="1358673" cy="1358673"/>
          </a:xfrm>
          <a:custGeom>
            <a:avLst/>
            <a:gdLst/>
            <a:ahLst/>
            <a:cxnLst/>
            <a:rect l="l" t="t" r="r" b="b"/>
            <a:pathLst>
              <a:path w="1358673" h="1358673">
                <a:moveTo>
                  <a:pt x="0" y="0"/>
                </a:moveTo>
                <a:lnTo>
                  <a:pt x="1358673" y="0"/>
                </a:lnTo>
                <a:lnTo>
                  <a:pt x="1358673" y="1358673"/>
                </a:lnTo>
                <a:lnTo>
                  <a:pt x="0" y="13586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21" name="Freeform 21"/>
          <p:cNvSpPr/>
          <p:nvPr/>
        </p:nvSpPr>
        <p:spPr>
          <a:xfrm>
            <a:off x="12891902" y="-98434"/>
            <a:ext cx="2254267" cy="2254267"/>
          </a:xfrm>
          <a:custGeom>
            <a:avLst/>
            <a:gdLst/>
            <a:ahLst/>
            <a:cxnLst/>
            <a:rect l="l" t="t" r="r" b="b"/>
            <a:pathLst>
              <a:path w="2254267" h="2254267">
                <a:moveTo>
                  <a:pt x="0" y="0"/>
                </a:moveTo>
                <a:lnTo>
                  <a:pt x="2254267" y="0"/>
                </a:lnTo>
                <a:lnTo>
                  <a:pt x="2254267" y="2254268"/>
                </a:lnTo>
                <a:lnTo>
                  <a:pt x="0" y="22542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2" name="Freeform 22"/>
          <p:cNvSpPr/>
          <p:nvPr/>
        </p:nvSpPr>
        <p:spPr>
          <a:xfrm>
            <a:off x="10611085" y="601997"/>
            <a:ext cx="2280817" cy="853406"/>
          </a:xfrm>
          <a:custGeom>
            <a:avLst/>
            <a:gdLst/>
            <a:ahLst/>
            <a:cxnLst/>
            <a:rect l="l" t="t" r="r" b="b"/>
            <a:pathLst>
              <a:path w="2280817" h="853406">
                <a:moveTo>
                  <a:pt x="0" y="0"/>
                </a:moveTo>
                <a:lnTo>
                  <a:pt x="2280817" y="0"/>
                </a:lnTo>
                <a:lnTo>
                  <a:pt x="2280817" y="853406"/>
                </a:lnTo>
                <a:lnTo>
                  <a:pt x="0" y="8534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031828" y="0"/>
            <a:ext cx="9256172" cy="10839642"/>
            <a:chOff x="0" y="0"/>
            <a:chExt cx="2437840" cy="2854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7840" cy="2854885"/>
            </a:xfrm>
            <a:custGeom>
              <a:avLst/>
              <a:gdLst/>
              <a:ahLst/>
              <a:cxnLst/>
              <a:rect l="l" t="t" r="r" b="b"/>
              <a:pathLst>
                <a:path w="2437840" h="2854885">
                  <a:moveTo>
                    <a:pt x="0" y="0"/>
                  </a:moveTo>
                  <a:lnTo>
                    <a:pt x="2437840" y="0"/>
                  </a:lnTo>
                  <a:lnTo>
                    <a:pt x="2437840" y="2854885"/>
                  </a:lnTo>
                  <a:lnTo>
                    <a:pt x="0" y="2854885"/>
                  </a:lnTo>
                  <a:close/>
                </a:path>
              </a:pathLst>
            </a:custGeom>
            <a:gradFill rotWithShape="1">
              <a:gsLst>
                <a:gs pos="0">
                  <a:srgbClr val="143B50">
                    <a:alpha val="100000"/>
                  </a:srgbClr>
                </a:gs>
                <a:gs pos="100000">
                  <a:srgbClr val="32708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437840" cy="28834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7125279" y="-4072536"/>
            <a:ext cx="19810713" cy="18432072"/>
            <a:chOff x="0" y="0"/>
            <a:chExt cx="812800" cy="7562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756237"/>
            </a:xfrm>
            <a:custGeom>
              <a:avLst/>
              <a:gdLst/>
              <a:ahLst/>
              <a:cxnLst/>
              <a:rect l="l" t="t" r="r" b="b"/>
              <a:pathLst>
                <a:path w="812800" h="756237">
                  <a:moveTo>
                    <a:pt x="406400" y="0"/>
                  </a:moveTo>
                  <a:cubicBezTo>
                    <a:pt x="181951" y="0"/>
                    <a:pt x="0" y="169289"/>
                    <a:pt x="0" y="378118"/>
                  </a:cubicBezTo>
                  <a:cubicBezTo>
                    <a:pt x="0" y="586947"/>
                    <a:pt x="181951" y="756237"/>
                    <a:pt x="406400" y="756237"/>
                  </a:cubicBezTo>
                  <a:cubicBezTo>
                    <a:pt x="630849" y="756237"/>
                    <a:pt x="812800" y="586947"/>
                    <a:pt x="812800" y="378118"/>
                  </a:cubicBezTo>
                  <a:cubicBezTo>
                    <a:pt x="812800" y="1692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2322"/>
              <a:ext cx="660400" cy="643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84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3200482"/>
            <a:ext cx="2610058" cy="1267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82"/>
              </a:lnSpc>
              <a:spcBef>
                <a:spcPct val="0"/>
              </a:spcBef>
            </a:pPr>
            <a:r>
              <a:rPr lang="en-US" sz="7487" spc="-7">
                <a:solidFill>
                  <a:srgbClr val="143B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Title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44351" y="4558447"/>
            <a:ext cx="8507985" cy="861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22"/>
              </a:lnSpc>
              <a:spcBef>
                <a:spcPct val="0"/>
              </a:spcBef>
            </a:pPr>
            <a:r>
              <a:rPr lang="en-US" sz="5087" spc="-5">
                <a:solidFill>
                  <a:srgbClr val="143B5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Write the text here</a:t>
            </a:r>
          </a:p>
        </p:txBody>
      </p:sp>
      <p:sp>
        <p:nvSpPr>
          <p:cNvPr id="10" name="Freeform 10"/>
          <p:cNvSpPr/>
          <p:nvPr/>
        </p:nvSpPr>
        <p:spPr>
          <a:xfrm>
            <a:off x="14970803" y="311215"/>
            <a:ext cx="1605527" cy="1473071"/>
          </a:xfrm>
          <a:custGeom>
            <a:avLst/>
            <a:gdLst/>
            <a:ahLst/>
            <a:cxnLst/>
            <a:rect l="l" t="t" r="r" b="b"/>
            <a:pathLst>
              <a:path w="1605527" h="1473071">
                <a:moveTo>
                  <a:pt x="0" y="0"/>
                </a:moveTo>
                <a:lnTo>
                  <a:pt x="1605527" y="0"/>
                </a:lnTo>
                <a:lnTo>
                  <a:pt x="1605527" y="1473070"/>
                </a:lnTo>
                <a:lnTo>
                  <a:pt x="0" y="14730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16522765" y="292165"/>
            <a:ext cx="1473071" cy="1473071"/>
          </a:xfrm>
          <a:custGeom>
            <a:avLst/>
            <a:gdLst/>
            <a:ahLst/>
            <a:cxnLst/>
            <a:rect l="l" t="t" r="r" b="b"/>
            <a:pathLst>
              <a:path w="1473071" h="1473071">
                <a:moveTo>
                  <a:pt x="0" y="0"/>
                </a:moveTo>
                <a:lnTo>
                  <a:pt x="1473070" y="0"/>
                </a:lnTo>
                <a:lnTo>
                  <a:pt x="1473070" y="1473070"/>
                </a:lnTo>
                <a:lnTo>
                  <a:pt x="0" y="14730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12891902" y="-98434"/>
            <a:ext cx="2254267" cy="2254267"/>
          </a:xfrm>
          <a:custGeom>
            <a:avLst/>
            <a:gdLst/>
            <a:ahLst/>
            <a:cxnLst/>
            <a:rect l="l" t="t" r="r" b="b"/>
            <a:pathLst>
              <a:path w="2254267" h="2254267">
                <a:moveTo>
                  <a:pt x="0" y="0"/>
                </a:moveTo>
                <a:lnTo>
                  <a:pt x="2254267" y="0"/>
                </a:lnTo>
                <a:lnTo>
                  <a:pt x="2254267" y="2254268"/>
                </a:lnTo>
                <a:lnTo>
                  <a:pt x="0" y="22542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207</Words>
  <Application>Microsoft Office PowerPoint</Application>
  <PresentationFormat>Custom</PresentationFormat>
  <Paragraphs>51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Poppins</vt:lpstr>
      <vt:lpstr>Century Gothic Paneuropean</vt:lpstr>
      <vt:lpstr>Poppins SemiBold</vt:lpstr>
      <vt:lpstr>Avenir LT Std Medium</vt:lpstr>
      <vt:lpstr>Poppins Medium</vt:lpstr>
      <vt:lpstr>Cascadia Code SemiBold</vt:lpstr>
      <vt:lpstr>Arimo Bold</vt:lpstr>
      <vt:lpstr>GE SS Two Light</vt:lpstr>
      <vt:lpstr>Canva Sans</vt:lpstr>
      <vt:lpstr>Century Gothic</vt:lpstr>
      <vt:lpstr>Calibri</vt:lpstr>
      <vt:lpstr>Arial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Participant slides template</dc:title>
  <cp:lastModifiedBy>UMAIR THASLEEM ABOOBUKR THASLEEM</cp:lastModifiedBy>
  <cp:revision>3</cp:revision>
  <dcterms:created xsi:type="dcterms:W3CDTF">2006-08-16T00:00:00Z</dcterms:created>
  <dcterms:modified xsi:type="dcterms:W3CDTF">2025-02-16T08:30:43Z</dcterms:modified>
  <dc:identifier>DAGbi-Ofp6M</dc:identifier>
</cp:coreProperties>
</file>